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91" r:id="rId10"/>
    <p:sldId id="265" r:id="rId11"/>
    <p:sldId id="266" r:id="rId12"/>
    <p:sldId id="267" r:id="rId13"/>
    <p:sldId id="268" r:id="rId14"/>
    <p:sldId id="289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2" r:id="rId23"/>
    <p:sldId id="293" r:id="rId24"/>
    <p:sldId id="294" r:id="rId25"/>
    <p:sldId id="295" r:id="rId26"/>
    <p:sldId id="287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22E71A-B0C5-4376-BDFA-3D9FFF64BE25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E5F544-3211-4BE6-A14D-80BFE6D75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2E71A-B0C5-4376-BDFA-3D9FFF64BE25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5F544-3211-4BE6-A14D-80BFE6D75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2E71A-B0C5-4376-BDFA-3D9FFF64BE25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5F544-3211-4BE6-A14D-80BFE6D75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2E71A-B0C5-4376-BDFA-3D9FFF64BE25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5F544-3211-4BE6-A14D-80BFE6D75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2E71A-B0C5-4376-BDFA-3D9FFF64BE25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5F544-3211-4BE6-A14D-80BFE6D75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2E71A-B0C5-4376-BDFA-3D9FFF64BE25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5F544-3211-4BE6-A14D-80BFE6D75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2E71A-B0C5-4376-BDFA-3D9FFF64BE25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5F544-3211-4BE6-A14D-80BFE6D75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2E71A-B0C5-4376-BDFA-3D9FFF64BE25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5F544-3211-4BE6-A14D-80BFE6D75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22E71A-B0C5-4376-BDFA-3D9FFF64BE25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5F544-3211-4BE6-A14D-80BFE6D75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922E71A-B0C5-4376-BDFA-3D9FFF64BE25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E5F544-3211-4BE6-A14D-80BFE6D75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22E71A-B0C5-4376-BDFA-3D9FFF64BE25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E5F544-3211-4BE6-A14D-80BFE6D75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922E71A-B0C5-4376-BDFA-3D9FFF64BE25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E5F544-3211-4BE6-A14D-80BFE6D75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Vendor Portal Registration Procedures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Agreement Services 775-888-7070, Option 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Contacts Screen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67000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Select Contacts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71800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Select Add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81238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Information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172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1143000" y="2667000"/>
            <a:ext cx="30480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143000" y="2971800"/>
            <a:ext cx="18288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143000" y="3276600"/>
            <a:ext cx="2438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Contacts Screen - continued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81138"/>
            <a:ext cx="5943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Document Screen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File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81138"/>
            <a:ext cx="58673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838200" y="2743200"/>
            <a:ext cx="22860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276600" y="2971800"/>
            <a:ext cx="304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Document Screen - continued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95800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2. Click Upload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3886200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1. Click Browse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81138"/>
            <a:ext cx="6172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1219200" y="4495800"/>
            <a:ext cx="34290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6553200" y="3886200"/>
            <a:ext cx="1295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2971800"/>
            <a:ext cx="228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Document Screen - continued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OK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81138"/>
            <a:ext cx="6096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685800" y="4419600"/>
            <a:ext cx="42672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276600" y="2971800"/>
            <a:ext cx="304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Document Screen - continued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25146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Submit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81138"/>
            <a:ext cx="624839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800000">
            <a:off x="5943600" y="2514600"/>
            <a:ext cx="2057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276600" y="2971800"/>
            <a:ext cx="228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Registration Submission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Yes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81138"/>
            <a:ext cx="6019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838200" y="4343400"/>
            <a:ext cx="38100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276600" y="2971800"/>
            <a:ext cx="228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Submission Protection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91000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 Words Exactly 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720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Submit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791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1219200" y="4191000"/>
            <a:ext cx="27432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19200" y="4572000"/>
            <a:ext cx="42672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352800" y="2971800"/>
            <a:ext cx="228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Registration Success Screen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4419600"/>
            <a:ext cx="533400" cy="152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48600" y="4114800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Write Down Registration #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OK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81138"/>
            <a:ext cx="6096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990600" y="4572000"/>
            <a:ext cx="38862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5029200" y="4114800"/>
            <a:ext cx="2819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91000" y="4114800"/>
            <a:ext cx="762000" cy="2286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200400" y="2971800"/>
            <a:ext cx="304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NDOT Portal Home Page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95800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Register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1481138"/>
            <a:ext cx="6858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838200" y="4495800"/>
            <a:ext cx="3810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NDOT Portal Home Page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Register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81138"/>
            <a:ext cx="67056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762000" y="4343400"/>
            <a:ext cx="533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Vendor Registration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672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Vendor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8800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Continue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81138"/>
            <a:ext cx="701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914400" y="5638800"/>
            <a:ext cx="41148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914400" y="4267200"/>
            <a:ext cx="2819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Registration Number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956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Registration #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2895600"/>
            <a:ext cx="106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Check Mark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81138"/>
            <a:ext cx="65532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1066800" y="2895600"/>
            <a:ext cx="2286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5105400" y="2895600"/>
            <a:ext cx="29718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Registration Information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28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Information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486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1066800" y="3352800"/>
            <a:ext cx="914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066800" y="3581400"/>
            <a:ext cx="914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5814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Information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066800" y="3810000"/>
            <a:ext cx="914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38100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Information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066800" y="4038600"/>
            <a:ext cx="914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4038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Information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066800" y="4267200"/>
            <a:ext cx="914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42672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Information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066800" y="4495800"/>
            <a:ext cx="914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44958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Information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066800" y="4724400"/>
            <a:ext cx="914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47244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Information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066800" y="4953000"/>
            <a:ext cx="914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49530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Information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066800" y="5181600"/>
            <a:ext cx="914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51816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Information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Registration Information - continued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26670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Submit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1481138"/>
            <a:ext cx="5105401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0800000">
            <a:off x="6629400" y="2667000"/>
            <a:ext cx="14478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Submission Protection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336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Code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229" y="1481138"/>
            <a:ext cx="563154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762000" y="2133600"/>
            <a:ext cx="37338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62000" y="2667000"/>
            <a:ext cx="55626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6670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OK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Registration Successful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6482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OK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8832" y="1481138"/>
            <a:ext cx="563013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685800" y="4648200"/>
            <a:ext cx="3581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NDOT Portal Home Page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Login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31242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User Id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600" y="33528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Password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680341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800000">
            <a:off x="3429000" y="3124200"/>
            <a:ext cx="48006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3429000" y="3352800"/>
            <a:ext cx="48006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85800" y="3886200"/>
            <a:ext cx="13716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Vendor Home Page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81138"/>
            <a:ext cx="56388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Vendor Registration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0" y="40386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Vendor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81138"/>
            <a:ext cx="68580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800000">
            <a:off x="4267200" y="4038600"/>
            <a:ext cx="41148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Vendor Registration - continued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86400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Continue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81138"/>
            <a:ext cx="69342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838200" y="5486400"/>
            <a:ext cx="41148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Vendor Registration - continued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Click Link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762000" y="2209800"/>
            <a:ext cx="30480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Vendor Details Screen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362200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Select Vendor Details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00" y="2590800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Information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3048000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Information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01000" y="3733800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Information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4495800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Information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0" y="5410200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Enter Information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0959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1066800" y="2362200"/>
            <a:ext cx="18288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6019800" y="2590800"/>
            <a:ext cx="19812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705600" y="3048000"/>
            <a:ext cx="1295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6705600" y="3733800"/>
            <a:ext cx="1295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7010400" y="4495800"/>
            <a:ext cx="9906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6934200" y="5410200"/>
            <a:ext cx="10668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Vendor Details Screen - continued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81138"/>
            <a:ext cx="6019800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Disciplines Screen - continued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1481138"/>
            <a:ext cx="54864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0800000">
            <a:off x="6172200" y="2667000"/>
            <a:ext cx="1295400" cy="228600"/>
          </a:xfrm>
          <a:prstGeom prst="rightArrow">
            <a:avLst/>
          </a:prstGeom>
          <a:solidFill>
            <a:srgbClr val="FFFF00"/>
          </a:solidFill>
          <a:ln w="127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67600" y="2667000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Select Disciplines for Registration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4873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Disciplines Screen - continued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481138"/>
            <a:ext cx="5638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552</TotalTime>
  <Words>195</Words>
  <Application>Microsoft Office PowerPoint</Application>
  <PresentationFormat>On-screen Show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Vendor Portal Registration Procedures</vt:lpstr>
      <vt:lpstr>NDOT Portal Home Page</vt:lpstr>
      <vt:lpstr>Vendor Registration</vt:lpstr>
      <vt:lpstr>Vendor Registration - continued</vt:lpstr>
      <vt:lpstr>Vendor Registration - continued</vt:lpstr>
      <vt:lpstr>Vendor Details Screen</vt:lpstr>
      <vt:lpstr>Vendor Details Screen - continued</vt:lpstr>
      <vt:lpstr>Disciplines Screen - continued</vt:lpstr>
      <vt:lpstr>Disciplines Screen - continued</vt:lpstr>
      <vt:lpstr>Contacts Screen</vt:lpstr>
      <vt:lpstr>Contacts Screen - continued</vt:lpstr>
      <vt:lpstr>Document Screen</vt:lpstr>
      <vt:lpstr>Document Screen - continued</vt:lpstr>
      <vt:lpstr>Document Screen - continued</vt:lpstr>
      <vt:lpstr>Document Screen - continued</vt:lpstr>
      <vt:lpstr>Registration Submission</vt:lpstr>
      <vt:lpstr>Submission Protection</vt:lpstr>
      <vt:lpstr>Registration Success Screen</vt:lpstr>
      <vt:lpstr>NDOT Portal Home Page</vt:lpstr>
      <vt:lpstr>Vendor Registration</vt:lpstr>
      <vt:lpstr>Registration Number</vt:lpstr>
      <vt:lpstr>Registration Information</vt:lpstr>
      <vt:lpstr>Registration Information - continued</vt:lpstr>
      <vt:lpstr>Submission Protection</vt:lpstr>
      <vt:lpstr>Registration Successful</vt:lpstr>
      <vt:lpstr>NDOT Portal Home Page</vt:lpstr>
      <vt:lpstr>Vendor Home Page</vt:lpstr>
    </vt:vector>
  </TitlesOfParts>
  <Company>Nevada 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EPATS – e-Procurements and Tracking System</dc:title>
  <dc:creator>h9075mad</dc:creator>
  <cp:lastModifiedBy>h9075mad</cp:lastModifiedBy>
  <cp:revision>133</cp:revision>
  <dcterms:created xsi:type="dcterms:W3CDTF">2013-10-08T18:26:51Z</dcterms:created>
  <dcterms:modified xsi:type="dcterms:W3CDTF">2013-11-25T21:46:05Z</dcterms:modified>
</cp:coreProperties>
</file>