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8" r:id="rId7"/>
    <p:sldId id="258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4" r:id="rId16"/>
  </p:sldIdLst>
  <p:sldSz cx="12192000" cy="6858000"/>
  <p:notesSz cx="6858000" cy="9144000"/>
  <p:custShowLst>
    <p:custShow name="Custom Show 1" id="0">
      <p:sldLst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4754" autoAdjust="0"/>
    <p:restoredTop sz="95979" autoAdjust="0"/>
  </p:normalViewPr>
  <p:slideViewPr>
    <p:cSldViewPr snapToGrid="0">
      <p:cViewPr varScale="1">
        <p:scale>
          <a:sx n="102" d="100"/>
          <a:sy n="102" d="100"/>
        </p:scale>
        <p:origin x="5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90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3CEF4-C8FB-4DBE-AE2C-25C6FD6A052B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A3224-A0A7-47F9-AF79-6F0D35CE55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1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A3224-A0A7-47F9-AF79-6F0D35CE55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8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emote.dot.state.nv.us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0BC75F-5CB8-492D-9C9A-3EE00A01B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1" y="1480930"/>
            <a:ext cx="5751537" cy="3848521"/>
          </a:xfrm>
        </p:spPr>
        <p:txBody>
          <a:bodyPr anchor="ctr">
            <a:normAutofit/>
          </a:bodyPr>
          <a:lstStyle/>
          <a:p>
            <a:pPr algn="r"/>
            <a:r>
              <a:rPr lang="en-US" sz="4600" dirty="0"/>
              <a:t>ApplicationXtender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7EA77-6AD8-495A-A7AF-778567C62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9870" y="1480929"/>
            <a:ext cx="2593610" cy="384852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v16.3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32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4072"/>
    </mc:Choice>
    <mc:Fallback>
      <p:transition spd="slow" advTm="40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6C44-4BA6-4850-9278-4360F4C1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7174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 – Multiple Application (cont’d)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F8264-A4DF-4DF7-95A6-5DDB4629B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62974"/>
            <a:ext cx="10481094" cy="5495026"/>
          </a:xfrm>
        </p:spPr>
        <p:txBody>
          <a:bodyPr/>
          <a:lstStyle/>
          <a:p>
            <a:r>
              <a:rPr lang="en-US" dirty="0"/>
              <a:t>Enter a Map #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RUN button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62FF2-4475-4AB7-99DD-2FF30F6BF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539" y="1362974"/>
            <a:ext cx="4359215" cy="2003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4B549-5AE6-4FB3-B95B-4C34BA83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43798"/>
            <a:ext cx="10190672" cy="27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4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E125-6699-4FC6-9785-FD4A389E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1218"/>
          </a:xfrm>
        </p:spPr>
        <p:txBody>
          <a:bodyPr/>
          <a:lstStyle/>
          <a:p>
            <a:r>
              <a:rPr lang="en-US" dirty="0"/>
              <a:t>Search – Multiple Application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C18D0-4985-4F60-93B0-0C3142CC0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95399"/>
            <a:ext cx="9601200" cy="548969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Query results consist of the selected Map and all supporting documents (Deeds, agreements, etc.)</a:t>
            </a:r>
          </a:p>
          <a:p>
            <a:pPr lvl="1"/>
            <a:r>
              <a:rPr lang="en-US" dirty="0"/>
              <a:t>Options(click the box above the select and select all documents)</a:t>
            </a:r>
          </a:p>
          <a:p>
            <a:pPr lvl="2"/>
            <a:r>
              <a:rPr lang="en-US" dirty="0"/>
              <a:t>Open</a:t>
            </a:r>
          </a:p>
          <a:p>
            <a:pPr lvl="2"/>
            <a:r>
              <a:rPr lang="en-US" dirty="0"/>
              <a:t>Print</a:t>
            </a:r>
          </a:p>
          <a:p>
            <a:pPr lvl="2"/>
            <a:r>
              <a:rPr lang="en-US" dirty="0"/>
              <a:t>Export</a:t>
            </a:r>
          </a:p>
          <a:p>
            <a:pPr lvl="2"/>
            <a:r>
              <a:rPr lang="en-US" dirty="0"/>
              <a:t>Email(be aware of your email size limits)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4B41D-A933-4DDB-9677-102BE8047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70" y="4166559"/>
            <a:ext cx="8016985" cy="261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4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75F4A0-FEAF-4F1B-9C48-7688BF9D4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D8F0C-B8FC-499B-8CB7-C3AE44B0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69" y="5423537"/>
            <a:ext cx="9867331" cy="868081"/>
          </a:xfrm>
        </p:spPr>
        <p:txBody>
          <a:bodyPr anchor="ctr">
            <a:normAutofit/>
          </a:bodyPr>
          <a:lstStyle/>
          <a:p>
            <a:r>
              <a:rPr lang="en-US" dirty="0"/>
              <a:t>View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EC79F3-0DE6-47BA-9C5C-039C54F4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6C2B07-2A41-4CB1-9C51-F037AF41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9F9C7-8E85-4C63-B8DD-50658A24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123486"/>
            <a:ext cx="9639868" cy="3516753"/>
          </a:xfrm>
        </p:spPr>
        <p:txBody>
          <a:bodyPr anchor="ctr">
            <a:normAutofit/>
          </a:bodyPr>
          <a:lstStyle/>
          <a:p>
            <a:r>
              <a:rPr lang="en-US" sz="1100" dirty="0"/>
              <a:t>Access choices</a:t>
            </a:r>
          </a:p>
          <a:p>
            <a:pPr lvl="1"/>
            <a:r>
              <a:rPr lang="en-US" sz="1100" dirty="0"/>
              <a:t>Views</a:t>
            </a:r>
          </a:p>
          <a:p>
            <a:pPr lvl="2"/>
            <a:r>
              <a:rPr lang="en-US" sz="1100" dirty="0"/>
              <a:t>Document can be displayed as a whole document(Fit to page)</a:t>
            </a:r>
          </a:p>
          <a:p>
            <a:pPr lvl="2"/>
            <a:r>
              <a:rPr lang="en-US" sz="1100" dirty="0"/>
              <a:t>Rotate the document</a:t>
            </a:r>
          </a:p>
          <a:p>
            <a:pPr lvl="2"/>
            <a:r>
              <a:rPr lang="en-US" sz="1100" dirty="0"/>
              <a:t>Fit by height</a:t>
            </a:r>
          </a:p>
          <a:p>
            <a:pPr lvl="2"/>
            <a:r>
              <a:rPr lang="en-US" sz="1100" dirty="0"/>
              <a:t>Fit by width</a:t>
            </a:r>
          </a:p>
          <a:p>
            <a:pPr lvl="2"/>
            <a:r>
              <a:rPr lang="en-US" sz="1100" dirty="0"/>
              <a:t>Pan Mode – Only works when the document is expanded larger then the page.</a:t>
            </a:r>
          </a:p>
          <a:p>
            <a:pPr lvl="2"/>
            <a:r>
              <a:rPr lang="en-US" sz="1100" dirty="0"/>
              <a:t>Browse page to page </a:t>
            </a:r>
          </a:p>
          <a:p>
            <a:pPr lvl="2"/>
            <a:r>
              <a:rPr lang="en-US" sz="1100" dirty="0"/>
              <a:t>View attribute data</a:t>
            </a:r>
          </a:p>
          <a:p>
            <a:pPr marL="987552" lvl="2" indent="0">
              <a:buNone/>
            </a:pPr>
            <a:endParaRPr lang="en-US" sz="1100" dirty="0"/>
          </a:p>
          <a:p>
            <a:pPr lvl="1"/>
            <a:r>
              <a:rPr lang="en-US" sz="1100" dirty="0"/>
              <a:t>Print – Uses your local printer configured to your PC</a:t>
            </a:r>
          </a:p>
          <a:p>
            <a:pPr lvl="1"/>
            <a:r>
              <a:rPr lang="en-US" sz="1100" dirty="0"/>
              <a:t>Export – Configured to save as a pdf</a:t>
            </a:r>
          </a:p>
          <a:p>
            <a:pPr lvl="1"/>
            <a:r>
              <a:rPr lang="en-US" sz="1100" dirty="0"/>
              <a:t>Email – document can be emailed as a pdf document(be aware of your email size limits)</a:t>
            </a:r>
          </a:p>
          <a:p>
            <a:pPr lvl="1"/>
            <a:endParaRPr lang="en-US" sz="1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F67AAC-C977-4759-A5C8-6BC998F96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4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75F4A0-FEAF-4F1B-9C48-7688BF9D4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63492-3680-4819-9FC8-28525322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69" y="5423537"/>
            <a:ext cx="9867331" cy="868081"/>
          </a:xfrm>
        </p:spPr>
        <p:txBody>
          <a:bodyPr anchor="ctr">
            <a:normAutofit/>
          </a:bodyPr>
          <a:lstStyle/>
          <a:p>
            <a:r>
              <a:rPr lang="en-US" dirty="0"/>
              <a:t>Accessing ApplicationXtender 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EC79F3-0DE6-47BA-9C5C-039C54F4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6C2B07-2A41-4CB1-9C51-F037AF41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CF07-B78C-4884-ACC9-08E3170C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123486"/>
            <a:ext cx="9639868" cy="3516753"/>
          </a:xfrm>
        </p:spPr>
        <p:txBody>
          <a:bodyPr anchor="ctr">
            <a:normAutofit/>
          </a:bodyPr>
          <a:lstStyle/>
          <a:p>
            <a:r>
              <a:rPr lang="en-US" dirty="0"/>
              <a:t>A login to NDOT’s remote is required:</a:t>
            </a:r>
          </a:p>
          <a:p>
            <a:pPr lvl="1"/>
            <a:r>
              <a:rPr lang="en-US" dirty="0"/>
              <a:t>Email request for </a:t>
            </a:r>
            <a:r>
              <a:rPr lang="en-US" b="1" dirty="0"/>
              <a:t>User credentials </a:t>
            </a:r>
            <a:r>
              <a:rPr lang="en-US" dirty="0"/>
              <a:t>(Automatic Send, </a:t>
            </a:r>
            <a:r>
              <a:rPr lang="en-US" b="1" dirty="0"/>
              <a:t>SUBMIT</a:t>
            </a:r>
            <a:r>
              <a:rPr lang="en-US" dirty="0"/>
              <a:t> button) 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Approval Process:</a:t>
            </a:r>
          </a:p>
          <a:p>
            <a:pPr lvl="3"/>
            <a:r>
              <a:rPr lang="en-US" dirty="0"/>
              <a:t>You will receive a DocuSign document </a:t>
            </a:r>
          </a:p>
          <a:p>
            <a:pPr lvl="3"/>
            <a:r>
              <a:rPr lang="en-US" dirty="0"/>
              <a:t>Once the document is signed, it will go through the IT approval process</a:t>
            </a:r>
          </a:p>
          <a:p>
            <a:pPr lvl="3"/>
            <a:r>
              <a:rPr lang="en-US" dirty="0"/>
              <a:t>Once approved, Username/Password will be supplied</a:t>
            </a:r>
          </a:p>
          <a:p>
            <a:pPr lvl="3"/>
            <a:r>
              <a:rPr lang="en-US" dirty="0"/>
              <a:t>You will be required to enter in a new Password</a:t>
            </a:r>
          </a:p>
          <a:p>
            <a:pPr lvl="3"/>
            <a:r>
              <a:rPr lang="en-US" dirty="0"/>
              <a:t>Happy Searching</a:t>
            </a:r>
          </a:p>
          <a:p>
            <a:pPr lvl="3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F67AAC-C977-4759-A5C8-6BC998F96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3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82"/>
    </mc:Choice>
    <mc:Fallback>
      <p:transition spd="slow" advTm="159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AAB3-D4C3-462A-80F9-D00941F4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0467"/>
          </a:xfrm>
        </p:spPr>
        <p:txBody>
          <a:bodyPr/>
          <a:lstStyle/>
          <a:p>
            <a:r>
              <a:rPr lang="en-US" dirty="0"/>
              <a:t>Logging 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1E15-CFBC-45EF-80FF-9B0A072D6CA8}"/>
              </a:ext>
            </a:extLst>
          </p:cNvPr>
          <p:cNvSpPr txBox="1">
            <a:spLocks/>
          </p:cNvSpPr>
          <p:nvPr/>
        </p:nvSpPr>
        <p:spPr>
          <a:xfrm>
            <a:off x="1371600" y="1873955"/>
            <a:ext cx="9601200" cy="4746977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E23858-9F30-49B9-BF69-564D49767C62}"/>
              </a:ext>
            </a:extLst>
          </p:cNvPr>
          <p:cNvSpPr txBox="1">
            <a:spLocks/>
          </p:cNvSpPr>
          <p:nvPr/>
        </p:nvSpPr>
        <p:spPr>
          <a:xfrm>
            <a:off x="1524000" y="2026355"/>
            <a:ext cx="9601200" cy="4746977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Logging In:</a:t>
            </a:r>
          </a:p>
          <a:p>
            <a:pPr lvl="1"/>
            <a:r>
              <a:rPr lang="en-US" dirty="0"/>
              <a:t>Link: </a:t>
            </a:r>
            <a:r>
              <a:rPr lang="en-US" dirty="0">
                <a:hlinkClick r:id="rId2"/>
              </a:rPr>
              <a:t>https://remote.dot.state.nv.us/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Enter the provided Username/Password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You will be asked to enter a Password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Link to AX will be displayed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F9A31-CCF5-46DE-ABA7-8C9E6D8AA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5163607"/>
            <a:ext cx="11029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9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2"/>
    </mc:Choice>
    <mc:Fallback>
      <p:transition spd="slow" advTm="399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5D213B41-AC9B-4E61-BEED-FF4C168A8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6BEF9-1459-4AC7-80C0-6854D3F6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0" y="4484772"/>
            <a:ext cx="10869750" cy="12372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/>
              <a:t>Look &amp; Feel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D8BB75D5-93A7-4EC9-A2FB-DCBDE6DE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46527" y="-13329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628FBD9F-3B86-4C98-8F77-383320737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838485" y="614084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EA58B-4299-48F7-AF1F-BEE06086A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52" y="1150341"/>
            <a:ext cx="7660192" cy="25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1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91"/>
    </mc:Choice>
    <mc:Fallback>
      <p:transition spd="slow" advTm="66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8D21-47BB-4788-BED6-D0EE2F7C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5073"/>
          </a:xfrm>
        </p:spPr>
        <p:txBody>
          <a:bodyPr/>
          <a:lstStyle/>
          <a:p>
            <a:r>
              <a:rPr lang="en-US" dirty="0"/>
              <a:t>Search - Single Application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78627-6FC6-4A38-B757-4CBE36CA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0873"/>
            <a:ext cx="9601200" cy="4426527"/>
          </a:xfrm>
        </p:spPr>
        <p:txBody>
          <a:bodyPr/>
          <a:lstStyle/>
          <a:p>
            <a:r>
              <a:rPr lang="en-US" dirty="0"/>
              <a:t>Click on the Folder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Contract Plan folder pending approval</a:t>
            </a:r>
          </a:p>
          <a:p>
            <a:r>
              <a:rPr lang="en-US" dirty="0"/>
              <a:t>Click on the New Query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404CF-2C64-445D-BCCD-69B34B59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727" y="4413538"/>
            <a:ext cx="1552575" cy="1390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85627-7C4E-41DD-B070-DFD3C3991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727" y="1763857"/>
            <a:ext cx="1838325" cy="16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9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82B38-5C23-4F93-9645-A71D51C1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cap="all" dirty="0"/>
              <a:t>Search – Single Application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3E2D-F7F2-422D-902B-2518A4C85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186" y="4436462"/>
            <a:ext cx="3355942" cy="179465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/>
              <a:t>Enter appropriate data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B5B1A-9896-47EB-8E87-A827465C6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08" y="1340841"/>
            <a:ext cx="3456652" cy="43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D744-2601-4832-9CBD-FF2B3430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68036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 – Single Application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120F-7A80-4883-B266-4F9C9652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45" y="1253836"/>
            <a:ext cx="11242963" cy="4613564"/>
          </a:xfrm>
        </p:spPr>
        <p:txBody>
          <a:bodyPr/>
          <a:lstStyle/>
          <a:p>
            <a:r>
              <a:rPr lang="en-US" dirty="0"/>
              <a:t>Click on the RUN button</a:t>
            </a:r>
          </a:p>
          <a:p>
            <a:r>
              <a:rPr lang="en-US" dirty="0"/>
              <a:t>List of qualifying documents will be displayed.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down arrow next to the document you desire.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109EE-64CC-4827-B492-B01662D9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18" y="1320078"/>
            <a:ext cx="1066800" cy="352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AE1914-ADAF-46AB-AC5B-863E762C5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45" y="2133732"/>
            <a:ext cx="11291455" cy="2049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221275-9434-4F3D-BCD5-53CE994CC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27" y="4671781"/>
            <a:ext cx="1766021" cy="19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1684A-147F-429F-8BAF-6C192EF0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en-US" sz="2600" dirty="0"/>
              <a:t>Search – Single Application (cont’d)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34154-9053-4458-97A9-B301F708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1643527"/>
            <a:ext cx="6900380" cy="35709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3B40C-DC40-47DD-B7D2-5FA982A0C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en-US" sz="1600" dirty="0"/>
              <a:t>Click the Open</a:t>
            </a:r>
          </a:p>
          <a:p>
            <a:endParaRPr lang="en-US" sz="1600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5102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6CF2-0A2D-4A9F-A1D8-C415AFABD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8873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 – Multiple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4110-2684-412A-80F9-881A267FD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67691"/>
            <a:ext cx="9601200" cy="5098603"/>
          </a:xfrm>
        </p:spPr>
        <p:txBody>
          <a:bodyPr/>
          <a:lstStyle/>
          <a:p>
            <a:r>
              <a:rPr lang="en-US" dirty="0"/>
              <a:t>Multiple Application searches are pre-define saved queries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down arrow next to the saved query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Edit(Run will search for the last Map# searched)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C1980-38C4-44D6-B3D9-0D92A0145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44" y="1844386"/>
            <a:ext cx="4667250" cy="1771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38113A-3E15-49D7-97D4-0382417D2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862" y="4197927"/>
            <a:ext cx="25431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465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2262E28B3EF4188701CBA58FB29A1" ma:contentTypeVersion="13" ma:contentTypeDescription="Create a new document." ma:contentTypeScope="" ma:versionID="3da68c97773d271779842e05c3bedf21">
  <xsd:schema xmlns:xsd="http://www.w3.org/2001/XMLSchema" xmlns:xs="http://www.w3.org/2001/XMLSchema" xmlns:p="http://schemas.microsoft.com/office/2006/metadata/properties" xmlns:ns1="http://schemas.microsoft.com/sharepoint/v3" xmlns:ns3="35758e61-04da-4d37-a751-3f95f521f7c7" xmlns:ns4="9fff7cf1-285e-49f6-8b20-33a6e9533ffc" targetNamespace="http://schemas.microsoft.com/office/2006/metadata/properties" ma:root="true" ma:fieldsID="8801949ff3fa6167167c7a77d18f3b48" ns1:_="" ns3:_="" ns4:_="">
    <xsd:import namespace="http://schemas.microsoft.com/sharepoint/v3"/>
    <xsd:import namespace="35758e61-04da-4d37-a751-3f95f521f7c7"/>
    <xsd:import namespace="9fff7cf1-285e-49f6-8b20-33a6e9533ff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58e61-04da-4d37-a751-3f95f521f7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f7cf1-285e-49f6-8b20-33a6e9533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32BC9E6-A490-43D1-8E8B-16C0869B11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5758e61-04da-4d37-a751-3f95f521f7c7"/>
    <ds:schemaRef ds:uri="9fff7cf1-285e-49f6-8b20-33a6e9533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3B0A6C-4BB8-49BF-B2F7-A8C4B32B92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0F1860-FD1D-41D5-9907-CE03811BE45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fff7cf1-285e-49f6-8b20-33a6e9533ffc"/>
    <ds:schemaRef ds:uri="http://purl.org/dc/terms/"/>
    <ds:schemaRef ds:uri="http://schemas.openxmlformats.org/package/2006/metadata/core-properties"/>
    <ds:schemaRef ds:uri="35758e61-04da-4d37-a751-3f95f521f7c7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369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Calibri</vt:lpstr>
      <vt:lpstr>Franklin Gothic Book</vt:lpstr>
      <vt:lpstr>Crop</vt:lpstr>
      <vt:lpstr>ApplicationXtender</vt:lpstr>
      <vt:lpstr>Accessing ApplicationXtender  </vt:lpstr>
      <vt:lpstr>Logging in:</vt:lpstr>
      <vt:lpstr>Look &amp; Feel</vt:lpstr>
      <vt:lpstr>Search - Single Application </vt:lpstr>
      <vt:lpstr>Search – Single Application (cont’d)</vt:lpstr>
      <vt:lpstr>Search – Single Application (cont’d)</vt:lpstr>
      <vt:lpstr>Search – Single Application (cont’d)</vt:lpstr>
      <vt:lpstr>Search – Multiple Application</vt:lpstr>
      <vt:lpstr>Search – Multiple Application (cont’d)</vt:lpstr>
      <vt:lpstr>Search – Multiple Application (cont’d)</vt:lpstr>
      <vt:lpstr>View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ApplicationXtender</dc:title>
  <dc:creator>Nutt, Margaret M</dc:creator>
  <cp:lastModifiedBy>Nutt, Margaret M</cp:lastModifiedBy>
  <cp:revision>37</cp:revision>
  <dcterms:created xsi:type="dcterms:W3CDTF">2019-06-20T02:27:30Z</dcterms:created>
  <dcterms:modified xsi:type="dcterms:W3CDTF">2021-04-20T22:08:14Z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0x010100B322262E28B3EF4188701CBA58FB29A1</vt:lpwstr>
  </property>
</Properties>
</file>