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40" r:id="rId4"/>
  </p:sldMasterIdLst>
  <p:notesMasterIdLst>
    <p:notesMasterId r:id="rId39"/>
  </p:notesMasterIdLst>
  <p:handoutMasterIdLst>
    <p:handoutMasterId r:id="rId40"/>
  </p:handoutMasterIdLst>
  <p:sldIdLst>
    <p:sldId id="296" r:id="rId5"/>
    <p:sldId id="378" r:id="rId6"/>
    <p:sldId id="379" r:id="rId7"/>
    <p:sldId id="380" r:id="rId8"/>
    <p:sldId id="381" r:id="rId9"/>
    <p:sldId id="395" r:id="rId10"/>
    <p:sldId id="383" r:id="rId11"/>
    <p:sldId id="382" r:id="rId12"/>
    <p:sldId id="385" r:id="rId13"/>
    <p:sldId id="387" r:id="rId14"/>
    <p:sldId id="389" r:id="rId15"/>
    <p:sldId id="391" r:id="rId16"/>
    <p:sldId id="397" r:id="rId17"/>
    <p:sldId id="388" r:id="rId18"/>
    <p:sldId id="392" r:id="rId19"/>
    <p:sldId id="398" r:id="rId20"/>
    <p:sldId id="399" r:id="rId21"/>
    <p:sldId id="390" r:id="rId22"/>
    <p:sldId id="396" r:id="rId23"/>
    <p:sldId id="361" r:id="rId24"/>
    <p:sldId id="401" r:id="rId25"/>
    <p:sldId id="365" r:id="rId26"/>
    <p:sldId id="368" r:id="rId27"/>
    <p:sldId id="373" r:id="rId28"/>
    <p:sldId id="403" r:id="rId29"/>
    <p:sldId id="404" r:id="rId30"/>
    <p:sldId id="405" r:id="rId31"/>
    <p:sldId id="406" r:id="rId32"/>
    <p:sldId id="407" r:id="rId33"/>
    <p:sldId id="408" r:id="rId34"/>
    <p:sldId id="394" r:id="rId35"/>
    <p:sldId id="393" r:id="rId36"/>
    <p:sldId id="409" r:id="rId37"/>
    <p:sldId id="402" r:id="rId38"/>
  </p:sldIdLst>
  <p:sldSz cx="12192000" cy="6858000"/>
  <p:notesSz cx="6858000" cy="9144000"/>
  <p:defaultTex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672976-CA92-BC03-3EF9-599F384A53EE}" name="Hunt, Christine" initials="HC" userId="S::CHUNT@hdrinc.com::bd9c72f9-8a8c-49bd-a355-ceb06910255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ordovsky, Melissa" initials="BM" lastIdx="1" clrIdx="0">
    <p:extLst>
      <p:ext uri="{19B8F6BF-5375-455C-9EA6-DF929625EA0E}">
        <p15:presenceInfo xmlns:p15="http://schemas.microsoft.com/office/powerpoint/2012/main" userId="S::MBORDOVSKY@hdrinc.com::5be3fe5f-b68a-4cc2-b62f-2a5938c1bb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009999"/>
    <a:srgbClr val="D9D9D9"/>
    <a:srgbClr val="0054A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E16EEB-D01E-494D-8361-E83B9A739E0A}" v="1" dt="2022-11-07T22:05:53.7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04" autoAdjust="0"/>
    <p:restoredTop sz="96357" autoAdjust="0"/>
  </p:normalViewPr>
  <p:slideViewPr>
    <p:cSldViewPr snapToGrid="0">
      <p:cViewPr varScale="1">
        <p:scale>
          <a:sx n="86" d="100"/>
          <a:sy n="86" d="100"/>
        </p:scale>
        <p:origin x="557" y="58"/>
      </p:cViewPr>
      <p:guideLst>
        <p:guide pos="3840"/>
        <p:guide orient="horz" pos="2160"/>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91" d="100"/>
          <a:sy n="91" d="100"/>
        </p:scale>
        <p:origin x="4056"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ata2.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18" Type="http://schemas.openxmlformats.org/officeDocument/2006/relationships/image" Target="../media/image38.svg"/><Relationship Id="rId26" Type="http://schemas.openxmlformats.org/officeDocument/2006/relationships/image" Target="../media/image46.svg"/><Relationship Id="rId3" Type="http://schemas.openxmlformats.org/officeDocument/2006/relationships/image" Target="../media/image23.png"/><Relationship Id="rId21" Type="http://schemas.openxmlformats.org/officeDocument/2006/relationships/image" Target="../media/image41.pn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7.png"/><Relationship Id="rId25" Type="http://schemas.openxmlformats.org/officeDocument/2006/relationships/image" Target="../media/image45.png"/><Relationship Id="rId2" Type="http://schemas.openxmlformats.org/officeDocument/2006/relationships/image" Target="../media/image22.svg"/><Relationship Id="rId16" Type="http://schemas.openxmlformats.org/officeDocument/2006/relationships/image" Target="../media/image36.svg"/><Relationship Id="rId20" Type="http://schemas.openxmlformats.org/officeDocument/2006/relationships/image" Target="../media/image40.svg"/><Relationship Id="rId1" Type="http://schemas.openxmlformats.org/officeDocument/2006/relationships/image" Target="../media/image21.png"/><Relationship Id="rId6" Type="http://schemas.openxmlformats.org/officeDocument/2006/relationships/image" Target="../media/image26.svg"/><Relationship Id="rId11" Type="http://schemas.openxmlformats.org/officeDocument/2006/relationships/image" Target="../media/image31.png"/><Relationship Id="rId24" Type="http://schemas.openxmlformats.org/officeDocument/2006/relationships/image" Target="../media/image44.svg"/><Relationship Id="rId5" Type="http://schemas.openxmlformats.org/officeDocument/2006/relationships/image" Target="../media/image25.png"/><Relationship Id="rId15" Type="http://schemas.openxmlformats.org/officeDocument/2006/relationships/image" Target="../media/image35.png"/><Relationship Id="rId23" Type="http://schemas.openxmlformats.org/officeDocument/2006/relationships/image" Target="../media/image43.png"/><Relationship Id="rId28" Type="http://schemas.openxmlformats.org/officeDocument/2006/relationships/image" Target="../media/image48.svg"/><Relationship Id="rId10" Type="http://schemas.openxmlformats.org/officeDocument/2006/relationships/image" Target="../media/image30.svg"/><Relationship Id="rId19" Type="http://schemas.openxmlformats.org/officeDocument/2006/relationships/image" Target="../media/image39.png"/><Relationship Id="rId4" Type="http://schemas.openxmlformats.org/officeDocument/2006/relationships/image" Target="../media/image24.svg"/><Relationship Id="rId9" Type="http://schemas.openxmlformats.org/officeDocument/2006/relationships/image" Target="../media/image29.png"/><Relationship Id="rId14" Type="http://schemas.openxmlformats.org/officeDocument/2006/relationships/image" Target="../media/image34.svg"/><Relationship Id="rId22" Type="http://schemas.openxmlformats.org/officeDocument/2006/relationships/image" Target="../media/image42.svg"/><Relationship Id="rId27" Type="http://schemas.openxmlformats.org/officeDocument/2006/relationships/image" Target="../media/image47.png"/></Relationships>
</file>

<file path=ppt/diagrams/_rels/data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18" Type="http://schemas.openxmlformats.org/officeDocument/2006/relationships/image" Target="../media/image38.svg"/><Relationship Id="rId26" Type="http://schemas.openxmlformats.org/officeDocument/2006/relationships/image" Target="../media/image46.svg"/><Relationship Id="rId3" Type="http://schemas.openxmlformats.org/officeDocument/2006/relationships/image" Target="../media/image23.png"/><Relationship Id="rId21" Type="http://schemas.openxmlformats.org/officeDocument/2006/relationships/image" Target="../media/image41.pn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7.png"/><Relationship Id="rId25" Type="http://schemas.openxmlformats.org/officeDocument/2006/relationships/image" Target="../media/image45.png"/><Relationship Id="rId2" Type="http://schemas.openxmlformats.org/officeDocument/2006/relationships/image" Target="../media/image22.svg"/><Relationship Id="rId16" Type="http://schemas.openxmlformats.org/officeDocument/2006/relationships/image" Target="../media/image36.svg"/><Relationship Id="rId20" Type="http://schemas.openxmlformats.org/officeDocument/2006/relationships/image" Target="../media/image40.svg"/><Relationship Id="rId1" Type="http://schemas.openxmlformats.org/officeDocument/2006/relationships/image" Target="../media/image21.png"/><Relationship Id="rId6" Type="http://schemas.openxmlformats.org/officeDocument/2006/relationships/image" Target="../media/image26.svg"/><Relationship Id="rId11" Type="http://schemas.openxmlformats.org/officeDocument/2006/relationships/image" Target="../media/image31.png"/><Relationship Id="rId24" Type="http://schemas.openxmlformats.org/officeDocument/2006/relationships/image" Target="../media/image44.svg"/><Relationship Id="rId5" Type="http://schemas.openxmlformats.org/officeDocument/2006/relationships/image" Target="../media/image25.png"/><Relationship Id="rId15" Type="http://schemas.openxmlformats.org/officeDocument/2006/relationships/image" Target="../media/image35.png"/><Relationship Id="rId23" Type="http://schemas.openxmlformats.org/officeDocument/2006/relationships/image" Target="../media/image43.png"/><Relationship Id="rId28" Type="http://schemas.openxmlformats.org/officeDocument/2006/relationships/image" Target="../media/image48.svg"/><Relationship Id="rId10" Type="http://schemas.openxmlformats.org/officeDocument/2006/relationships/image" Target="../media/image30.svg"/><Relationship Id="rId19" Type="http://schemas.openxmlformats.org/officeDocument/2006/relationships/image" Target="../media/image39.png"/><Relationship Id="rId4" Type="http://schemas.openxmlformats.org/officeDocument/2006/relationships/image" Target="../media/image24.svg"/><Relationship Id="rId9" Type="http://schemas.openxmlformats.org/officeDocument/2006/relationships/image" Target="../media/image29.png"/><Relationship Id="rId14" Type="http://schemas.openxmlformats.org/officeDocument/2006/relationships/image" Target="../media/image34.svg"/><Relationship Id="rId22" Type="http://schemas.openxmlformats.org/officeDocument/2006/relationships/image" Target="../media/image42.svg"/><Relationship Id="rId27" Type="http://schemas.openxmlformats.org/officeDocument/2006/relationships/image" Target="../media/image47.png"/></Relationships>
</file>

<file path=ppt/diagrams/_rels/drawing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B9B452-59E8-4782-BCE3-FCB8474F3B5F}" type="doc">
      <dgm:prSet loTypeId="urn:microsoft.com/office/officeart/2005/8/layout/vList3" loCatId="picture" qsTypeId="urn:microsoft.com/office/officeart/2005/8/quickstyle/simple1" qsCatId="simple" csTypeId="urn:microsoft.com/office/officeart/2005/8/colors/accent1_3" csCatId="accent1" phldr="1"/>
      <dgm:spPr/>
    </dgm:pt>
    <dgm:pt modelId="{B0460885-3379-4A5B-B07A-D7361A29C9A7}">
      <dgm:prSet phldrT="[Text]"/>
      <dgm:spPr/>
      <dgm:t>
        <a:bodyPr/>
        <a:lstStyle/>
        <a:p>
          <a:r>
            <a:rPr lang="en-US" dirty="0"/>
            <a:t>Web</a:t>
          </a:r>
        </a:p>
      </dgm:t>
    </dgm:pt>
    <dgm:pt modelId="{BA33A28F-09CA-4D9D-B370-0D4D45B17D2B}" type="parTrans" cxnId="{DA1E0BD9-79C1-43BC-93B4-62074BD197FC}">
      <dgm:prSet/>
      <dgm:spPr/>
      <dgm:t>
        <a:bodyPr/>
        <a:lstStyle/>
        <a:p>
          <a:endParaRPr lang="en-US"/>
        </a:p>
      </dgm:t>
    </dgm:pt>
    <dgm:pt modelId="{D22030CF-CF02-4CD7-8F08-AF4807458F06}" type="sibTrans" cxnId="{DA1E0BD9-79C1-43BC-93B4-62074BD197FC}">
      <dgm:prSet/>
      <dgm:spPr/>
      <dgm:t>
        <a:bodyPr/>
        <a:lstStyle/>
        <a:p>
          <a:endParaRPr lang="en-US"/>
        </a:p>
      </dgm:t>
    </dgm:pt>
    <dgm:pt modelId="{D6BDEFB1-1F17-4D0B-94D5-B57FFA13A99F}">
      <dgm:prSet phldrT="[Text]"/>
      <dgm:spPr/>
      <dgm:t>
        <a:bodyPr/>
        <a:lstStyle/>
        <a:p>
          <a:r>
            <a:rPr lang="en-US" dirty="0"/>
            <a:t>Phone</a:t>
          </a:r>
        </a:p>
      </dgm:t>
    </dgm:pt>
    <dgm:pt modelId="{04145182-6762-4EA6-86EE-85EBE4B92BE5}" type="parTrans" cxnId="{A466D1A1-5596-47DD-B2F9-2FF986305DDA}">
      <dgm:prSet/>
      <dgm:spPr/>
      <dgm:t>
        <a:bodyPr/>
        <a:lstStyle/>
        <a:p>
          <a:endParaRPr lang="en-US"/>
        </a:p>
      </dgm:t>
    </dgm:pt>
    <dgm:pt modelId="{465A2B73-63BB-4826-9B99-5D554FA6D0BB}" type="sibTrans" cxnId="{A466D1A1-5596-47DD-B2F9-2FF986305DDA}">
      <dgm:prSet/>
      <dgm:spPr/>
      <dgm:t>
        <a:bodyPr/>
        <a:lstStyle/>
        <a:p>
          <a:endParaRPr lang="en-US"/>
        </a:p>
      </dgm:t>
    </dgm:pt>
    <dgm:pt modelId="{42C6D5DA-337B-4A4D-9021-92AD0515572B}">
      <dgm:prSet phldrT="[Text]"/>
      <dgm:spPr/>
      <dgm:t>
        <a:bodyPr/>
        <a:lstStyle/>
        <a:p>
          <a:r>
            <a:rPr lang="en-US" dirty="0"/>
            <a:t>App</a:t>
          </a:r>
        </a:p>
      </dgm:t>
    </dgm:pt>
    <dgm:pt modelId="{66D30731-5384-4765-9B3B-8535A4949A9C}" type="parTrans" cxnId="{2E7FB618-4F1F-47FA-8239-08EE91D6F3DD}">
      <dgm:prSet/>
      <dgm:spPr/>
      <dgm:t>
        <a:bodyPr/>
        <a:lstStyle/>
        <a:p>
          <a:endParaRPr lang="en-US"/>
        </a:p>
      </dgm:t>
    </dgm:pt>
    <dgm:pt modelId="{D1AEE1C7-BF24-4923-85B0-53D4CA6D1E5A}" type="sibTrans" cxnId="{2E7FB618-4F1F-47FA-8239-08EE91D6F3DD}">
      <dgm:prSet/>
      <dgm:spPr/>
      <dgm:t>
        <a:bodyPr/>
        <a:lstStyle/>
        <a:p>
          <a:endParaRPr lang="en-US"/>
        </a:p>
      </dgm:t>
    </dgm:pt>
    <dgm:pt modelId="{52365128-A2B3-4C30-BC1C-EDD2F6091EA8}" type="pres">
      <dgm:prSet presAssocID="{4FB9B452-59E8-4782-BCE3-FCB8474F3B5F}" presName="linearFlow" presStyleCnt="0">
        <dgm:presLayoutVars>
          <dgm:dir/>
          <dgm:resizeHandles val="exact"/>
        </dgm:presLayoutVars>
      </dgm:prSet>
      <dgm:spPr/>
    </dgm:pt>
    <dgm:pt modelId="{E1F207CD-323F-4DE9-A085-2DD46ECAF422}" type="pres">
      <dgm:prSet presAssocID="{B0460885-3379-4A5B-B07A-D7361A29C9A7}" presName="composite" presStyleCnt="0"/>
      <dgm:spPr/>
    </dgm:pt>
    <dgm:pt modelId="{0C8583C3-9A19-4E97-AB43-F105A3223FC4}" type="pres">
      <dgm:prSet presAssocID="{B0460885-3379-4A5B-B07A-D7361A29C9A7}"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Internet"/>
        </a:ext>
      </dgm:extLst>
    </dgm:pt>
    <dgm:pt modelId="{EE3C1296-B5DF-4E30-B010-510B1C1D419E}" type="pres">
      <dgm:prSet presAssocID="{B0460885-3379-4A5B-B07A-D7361A29C9A7}" presName="txShp" presStyleLbl="node1" presStyleIdx="0" presStyleCnt="3">
        <dgm:presLayoutVars>
          <dgm:bulletEnabled val="1"/>
        </dgm:presLayoutVars>
      </dgm:prSet>
      <dgm:spPr/>
    </dgm:pt>
    <dgm:pt modelId="{113CFB76-8932-4549-B41E-3FD0735E5E35}" type="pres">
      <dgm:prSet presAssocID="{D22030CF-CF02-4CD7-8F08-AF4807458F06}" presName="spacing" presStyleCnt="0"/>
      <dgm:spPr/>
    </dgm:pt>
    <dgm:pt modelId="{C9CCB455-615C-4860-AD98-788BEE3DAD50}" type="pres">
      <dgm:prSet presAssocID="{D6BDEFB1-1F17-4D0B-94D5-B57FFA13A99F}" presName="composite" presStyleCnt="0"/>
      <dgm:spPr/>
    </dgm:pt>
    <dgm:pt modelId="{8FED3AF8-F52F-4228-B868-20E8197B1091}" type="pres">
      <dgm:prSet presAssocID="{D6BDEFB1-1F17-4D0B-94D5-B57FFA13A99F}" presName="imgShp"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Receiver"/>
        </a:ext>
      </dgm:extLst>
    </dgm:pt>
    <dgm:pt modelId="{90DDFB02-26BA-46E1-906A-8073F357D880}" type="pres">
      <dgm:prSet presAssocID="{D6BDEFB1-1F17-4D0B-94D5-B57FFA13A99F}" presName="txShp" presStyleLbl="node1" presStyleIdx="1" presStyleCnt="3">
        <dgm:presLayoutVars>
          <dgm:bulletEnabled val="1"/>
        </dgm:presLayoutVars>
      </dgm:prSet>
      <dgm:spPr/>
    </dgm:pt>
    <dgm:pt modelId="{0DC5C7DB-116B-4BAC-89A9-505215928CDA}" type="pres">
      <dgm:prSet presAssocID="{465A2B73-63BB-4826-9B99-5D554FA6D0BB}" presName="spacing" presStyleCnt="0"/>
      <dgm:spPr/>
    </dgm:pt>
    <dgm:pt modelId="{3E6E7F23-DCB6-4394-9662-6BF8FB510A8D}" type="pres">
      <dgm:prSet presAssocID="{42C6D5DA-337B-4A4D-9021-92AD0515572B}" presName="composite" presStyleCnt="0"/>
      <dgm:spPr/>
    </dgm:pt>
    <dgm:pt modelId="{73D0EA8B-869B-4C71-A086-4624D285CD50}" type="pres">
      <dgm:prSet presAssocID="{42C6D5DA-337B-4A4D-9021-92AD0515572B}" presName="imgShp"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Smart Phone"/>
        </a:ext>
      </dgm:extLst>
    </dgm:pt>
    <dgm:pt modelId="{4DA49BA4-A5BF-4C38-8E7A-568F0C3FCC1D}" type="pres">
      <dgm:prSet presAssocID="{42C6D5DA-337B-4A4D-9021-92AD0515572B}" presName="txShp" presStyleLbl="node1" presStyleIdx="2" presStyleCnt="3">
        <dgm:presLayoutVars>
          <dgm:bulletEnabled val="1"/>
        </dgm:presLayoutVars>
      </dgm:prSet>
      <dgm:spPr/>
    </dgm:pt>
  </dgm:ptLst>
  <dgm:cxnLst>
    <dgm:cxn modelId="{A64C7903-6D2C-471E-B3E2-DA756989E101}" type="presOf" srcId="{4FB9B452-59E8-4782-BCE3-FCB8474F3B5F}" destId="{52365128-A2B3-4C30-BC1C-EDD2F6091EA8}" srcOrd="0" destOrd="0" presId="urn:microsoft.com/office/officeart/2005/8/layout/vList3"/>
    <dgm:cxn modelId="{A3299C06-19AA-4BD1-AF88-1097DFB0F001}" type="presOf" srcId="{D6BDEFB1-1F17-4D0B-94D5-B57FFA13A99F}" destId="{90DDFB02-26BA-46E1-906A-8073F357D880}" srcOrd="0" destOrd="0" presId="urn:microsoft.com/office/officeart/2005/8/layout/vList3"/>
    <dgm:cxn modelId="{2E7FB618-4F1F-47FA-8239-08EE91D6F3DD}" srcId="{4FB9B452-59E8-4782-BCE3-FCB8474F3B5F}" destId="{42C6D5DA-337B-4A4D-9021-92AD0515572B}" srcOrd="2" destOrd="0" parTransId="{66D30731-5384-4765-9B3B-8535A4949A9C}" sibTransId="{D1AEE1C7-BF24-4923-85B0-53D4CA6D1E5A}"/>
    <dgm:cxn modelId="{0F38DF18-E8D3-480F-812C-B710F19CECEE}" type="presOf" srcId="{42C6D5DA-337B-4A4D-9021-92AD0515572B}" destId="{4DA49BA4-A5BF-4C38-8E7A-568F0C3FCC1D}" srcOrd="0" destOrd="0" presId="urn:microsoft.com/office/officeart/2005/8/layout/vList3"/>
    <dgm:cxn modelId="{E20A3425-8ECD-4C28-8B73-066A940C9DAC}" type="presOf" srcId="{B0460885-3379-4A5B-B07A-D7361A29C9A7}" destId="{EE3C1296-B5DF-4E30-B010-510B1C1D419E}" srcOrd="0" destOrd="0" presId="urn:microsoft.com/office/officeart/2005/8/layout/vList3"/>
    <dgm:cxn modelId="{A466D1A1-5596-47DD-B2F9-2FF986305DDA}" srcId="{4FB9B452-59E8-4782-BCE3-FCB8474F3B5F}" destId="{D6BDEFB1-1F17-4D0B-94D5-B57FFA13A99F}" srcOrd="1" destOrd="0" parTransId="{04145182-6762-4EA6-86EE-85EBE4B92BE5}" sibTransId="{465A2B73-63BB-4826-9B99-5D554FA6D0BB}"/>
    <dgm:cxn modelId="{DA1E0BD9-79C1-43BC-93B4-62074BD197FC}" srcId="{4FB9B452-59E8-4782-BCE3-FCB8474F3B5F}" destId="{B0460885-3379-4A5B-B07A-D7361A29C9A7}" srcOrd="0" destOrd="0" parTransId="{BA33A28F-09CA-4D9D-B370-0D4D45B17D2B}" sibTransId="{D22030CF-CF02-4CD7-8F08-AF4807458F06}"/>
    <dgm:cxn modelId="{8CBECB51-E7EB-43C9-9DDA-153D5A3FE972}" type="presParOf" srcId="{52365128-A2B3-4C30-BC1C-EDD2F6091EA8}" destId="{E1F207CD-323F-4DE9-A085-2DD46ECAF422}" srcOrd="0" destOrd="0" presId="urn:microsoft.com/office/officeart/2005/8/layout/vList3"/>
    <dgm:cxn modelId="{23BD4257-AFDD-4EA0-BDFE-05114E532C68}" type="presParOf" srcId="{E1F207CD-323F-4DE9-A085-2DD46ECAF422}" destId="{0C8583C3-9A19-4E97-AB43-F105A3223FC4}" srcOrd="0" destOrd="0" presId="urn:microsoft.com/office/officeart/2005/8/layout/vList3"/>
    <dgm:cxn modelId="{152C7033-116B-44EE-925F-066ED7F76F27}" type="presParOf" srcId="{E1F207CD-323F-4DE9-A085-2DD46ECAF422}" destId="{EE3C1296-B5DF-4E30-B010-510B1C1D419E}" srcOrd="1" destOrd="0" presId="urn:microsoft.com/office/officeart/2005/8/layout/vList3"/>
    <dgm:cxn modelId="{50243797-7C71-4C09-B2FE-725ADE0E7B9B}" type="presParOf" srcId="{52365128-A2B3-4C30-BC1C-EDD2F6091EA8}" destId="{113CFB76-8932-4549-B41E-3FD0735E5E35}" srcOrd="1" destOrd="0" presId="urn:microsoft.com/office/officeart/2005/8/layout/vList3"/>
    <dgm:cxn modelId="{B5C66635-6144-4D37-BDE9-89651CB4734D}" type="presParOf" srcId="{52365128-A2B3-4C30-BC1C-EDD2F6091EA8}" destId="{C9CCB455-615C-4860-AD98-788BEE3DAD50}" srcOrd="2" destOrd="0" presId="urn:microsoft.com/office/officeart/2005/8/layout/vList3"/>
    <dgm:cxn modelId="{B3A3E1A8-528D-4548-A92E-2A7D9CCCBF6E}" type="presParOf" srcId="{C9CCB455-615C-4860-AD98-788BEE3DAD50}" destId="{8FED3AF8-F52F-4228-B868-20E8197B1091}" srcOrd="0" destOrd="0" presId="urn:microsoft.com/office/officeart/2005/8/layout/vList3"/>
    <dgm:cxn modelId="{B582506C-84FE-42FF-B6FB-E7FB1A56D76A}" type="presParOf" srcId="{C9CCB455-615C-4860-AD98-788BEE3DAD50}" destId="{90DDFB02-26BA-46E1-906A-8073F357D880}" srcOrd="1" destOrd="0" presId="urn:microsoft.com/office/officeart/2005/8/layout/vList3"/>
    <dgm:cxn modelId="{51207B27-363E-4022-BA53-C708E3EB468B}" type="presParOf" srcId="{52365128-A2B3-4C30-BC1C-EDD2F6091EA8}" destId="{0DC5C7DB-116B-4BAC-89A9-505215928CDA}" srcOrd="3" destOrd="0" presId="urn:microsoft.com/office/officeart/2005/8/layout/vList3"/>
    <dgm:cxn modelId="{DD06BBA6-187C-4FC3-A4C7-D0828BF23A20}" type="presParOf" srcId="{52365128-A2B3-4C30-BC1C-EDD2F6091EA8}" destId="{3E6E7F23-DCB6-4394-9662-6BF8FB510A8D}" srcOrd="4" destOrd="0" presId="urn:microsoft.com/office/officeart/2005/8/layout/vList3"/>
    <dgm:cxn modelId="{63442E09-11B3-4E0C-8A99-CC6ABE28068E}" type="presParOf" srcId="{3E6E7F23-DCB6-4394-9662-6BF8FB510A8D}" destId="{73D0EA8B-869B-4C71-A086-4624D285CD50}" srcOrd="0" destOrd="0" presId="urn:microsoft.com/office/officeart/2005/8/layout/vList3"/>
    <dgm:cxn modelId="{B8D415B2-4581-4E80-A99F-F779D44F7FBF}" type="presParOf" srcId="{3E6E7F23-DCB6-4394-9662-6BF8FB510A8D}" destId="{4DA49BA4-A5BF-4C38-8E7A-568F0C3FCC1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58213E-6B45-47BC-A52A-5411F76843D4}" type="doc">
      <dgm:prSet loTypeId="urn:microsoft.com/office/officeart/2005/8/layout/vList3" loCatId="picture" qsTypeId="urn:microsoft.com/office/officeart/2005/8/quickstyle/simple1" qsCatId="simple" csTypeId="urn:microsoft.com/office/officeart/2005/8/colors/colorful1" csCatId="colorful" phldr="1"/>
      <dgm:spPr/>
    </dgm:pt>
    <dgm:pt modelId="{6AF06E4B-1E09-4A96-A025-61DF90C33858}">
      <dgm:prSet phldrT="[Text]"/>
      <dgm:spPr/>
      <dgm:t>
        <a:bodyPr/>
        <a:lstStyle/>
        <a:p>
          <a:r>
            <a:rPr lang="en-US" dirty="0"/>
            <a:t>Traffic Speeds</a:t>
          </a:r>
        </a:p>
      </dgm:t>
    </dgm:pt>
    <dgm:pt modelId="{6D1CF6AB-8AE8-4A9A-B6F4-86D809E20888}" type="parTrans" cxnId="{489CEBEC-7C8A-41E9-8932-566CE1338A71}">
      <dgm:prSet/>
      <dgm:spPr/>
      <dgm:t>
        <a:bodyPr/>
        <a:lstStyle/>
        <a:p>
          <a:endParaRPr lang="en-US"/>
        </a:p>
      </dgm:t>
    </dgm:pt>
    <dgm:pt modelId="{DA2AF74A-416C-49A1-955A-FF8F7E98B523}" type="sibTrans" cxnId="{489CEBEC-7C8A-41E9-8932-566CE1338A71}">
      <dgm:prSet/>
      <dgm:spPr/>
      <dgm:t>
        <a:bodyPr/>
        <a:lstStyle/>
        <a:p>
          <a:endParaRPr lang="en-US"/>
        </a:p>
      </dgm:t>
    </dgm:pt>
    <dgm:pt modelId="{6105DF99-8264-4A0E-888D-4CFB0B0F2340}">
      <dgm:prSet phldrT="[Text]"/>
      <dgm:spPr/>
      <dgm:t>
        <a:bodyPr/>
        <a:lstStyle/>
        <a:p>
          <a:r>
            <a:rPr lang="en-US" dirty="0"/>
            <a:t>Road Closures</a:t>
          </a:r>
        </a:p>
      </dgm:t>
    </dgm:pt>
    <dgm:pt modelId="{5FAAD15A-195F-4AF7-9C9C-65FB1D58B84D}" type="parTrans" cxnId="{F793999C-3CC5-49EB-9832-F632E09E9FB2}">
      <dgm:prSet/>
      <dgm:spPr/>
      <dgm:t>
        <a:bodyPr/>
        <a:lstStyle/>
        <a:p>
          <a:endParaRPr lang="en-US"/>
        </a:p>
      </dgm:t>
    </dgm:pt>
    <dgm:pt modelId="{D2A716A7-9AB1-4C51-894B-0B66091256DB}" type="sibTrans" cxnId="{F793999C-3CC5-49EB-9832-F632E09E9FB2}">
      <dgm:prSet/>
      <dgm:spPr/>
      <dgm:t>
        <a:bodyPr/>
        <a:lstStyle/>
        <a:p>
          <a:endParaRPr lang="en-US"/>
        </a:p>
      </dgm:t>
    </dgm:pt>
    <dgm:pt modelId="{0FF25F25-D9B1-42E7-85DA-8B26754536D0}">
      <dgm:prSet phldrT="[Text]"/>
      <dgm:spPr/>
      <dgm:t>
        <a:bodyPr/>
        <a:lstStyle/>
        <a:p>
          <a:r>
            <a:rPr lang="en-US" dirty="0"/>
            <a:t>Weather Alerts</a:t>
          </a:r>
        </a:p>
      </dgm:t>
    </dgm:pt>
    <dgm:pt modelId="{69DA0988-281E-4D10-894A-7F759D142770}" type="parTrans" cxnId="{E4975CE7-6334-4775-A6CE-6E855AFB6FD8}">
      <dgm:prSet/>
      <dgm:spPr/>
      <dgm:t>
        <a:bodyPr/>
        <a:lstStyle/>
        <a:p>
          <a:endParaRPr lang="en-US"/>
        </a:p>
      </dgm:t>
    </dgm:pt>
    <dgm:pt modelId="{2148F765-D070-46BA-B3FE-BAE4410725EE}" type="sibTrans" cxnId="{E4975CE7-6334-4775-A6CE-6E855AFB6FD8}">
      <dgm:prSet/>
      <dgm:spPr/>
      <dgm:t>
        <a:bodyPr/>
        <a:lstStyle/>
        <a:p>
          <a:endParaRPr lang="en-US"/>
        </a:p>
      </dgm:t>
    </dgm:pt>
    <dgm:pt modelId="{8BAD7B78-F057-47E9-A526-A283C2B524B9}">
      <dgm:prSet phldrT="[Text]"/>
      <dgm:spPr/>
      <dgm:t>
        <a:bodyPr/>
        <a:lstStyle/>
        <a:p>
          <a:r>
            <a:rPr lang="en-US" dirty="0"/>
            <a:t>Traffic Incidents</a:t>
          </a:r>
        </a:p>
      </dgm:t>
    </dgm:pt>
    <dgm:pt modelId="{4A4D4BE7-359B-4631-ACB4-625EC99A0F8C}" type="parTrans" cxnId="{4E25125A-DDBB-407B-A4B2-6BC0598EBE24}">
      <dgm:prSet/>
      <dgm:spPr/>
      <dgm:t>
        <a:bodyPr/>
        <a:lstStyle/>
        <a:p>
          <a:endParaRPr lang="en-US"/>
        </a:p>
      </dgm:t>
    </dgm:pt>
    <dgm:pt modelId="{270D4988-A854-4181-A734-AC8D88EE9178}" type="sibTrans" cxnId="{4E25125A-DDBB-407B-A4B2-6BC0598EBE24}">
      <dgm:prSet/>
      <dgm:spPr/>
      <dgm:t>
        <a:bodyPr/>
        <a:lstStyle/>
        <a:p>
          <a:endParaRPr lang="en-US"/>
        </a:p>
      </dgm:t>
    </dgm:pt>
    <dgm:pt modelId="{E966948F-A181-415F-9F94-5C3627EED4A1}">
      <dgm:prSet phldrT="[Text]"/>
      <dgm:spPr/>
      <dgm:t>
        <a:bodyPr/>
        <a:lstStyle/>
        <a:p>
          <a:r>
            <a:rPr lang="en-US" dirty="0"/>
            <a:t>Construction</a:t>
          </a:r>
        </a:p>
      </dgm:t>
    </dgm:pt>
    <dgm:pt modelId="{6B99AA75-FF38-40A0-A178-1A3A805A3A08}" type="parTrans" cxnId="{A95650D7-0BC6-48E9-9DB1-5A17C9980ACF}">
      <dgm:prSet/>
      <dgm:spPr/>
      <dgm:t>
        <a:bodyPr/>
        <a:lstStyle/>
        <a:p>
          <a:endParaRPr lang="en-US"/>
        </a:p>
      </dgm:t>
    </dgm:pt>
    <dgm:pt modelId="{C2DCBDFE-6269-4239-9229-A2F00C7A7E81}" type="sibTrans" cxnId="{A95650D7-0BC6-48E9-9DB1-5A17C9980ACF}">
      <dgm:prSet/>
      <dgm:spPr/>
      <dgm:t>
        <a:bodyPr/>
        <a:lstStyle/>
        <a:p>
          <a:endParaRPr lang="en-US"/>
        </a:p>
      </dgm:t>
    </dgm:pt>
    <dgm:pt modelId="{AB9318EE-7C31-4647-8119-A70EEA19CB6A}">
      <dgm:prSet phldrT="[Text]"/>
      <dgm:spPr/>
      <dgm:t>
        <a:bodyPr/>
        <a:lstStyle/>
        <a:p>
          <a:r>
            <a:rPr lang="en-US" dirty="0"/>
            <a:t>Special Events</a:t>
          </a:r>
        </a:p>
      </dgm:t>
    </dgm:pt>
    <dgm:pt modelId="{829509BD-F60F-448A-B0F4-49CB2B9CB7FD}" type="parTrans" cxnId="{C8D5CA94-A42D-4A3C-B48F-65066E7C8E94}">
      <dgm:prSet/>
      <dgm:spPr/>
      <dgm:t>
        <a:bodyPr/>
        <a:lstStyle/>
        <a:p>
          <a:endParaRPr lang="en-US"/>
        </a:p>
      </dgm:t>
    </dgm:pt>
    <dgm:pt modelId="{39905252-06ED-46BE-BC4E-2528E34E13ED}" type="sibTrans" cxnId="{C8D5CA94-A42D-4A3C-B48F-65066E7C8E94}">
      <dgm:prSet/>
      <dgm:spPr/>
      <dgm:t>
        <a:bodyPr/>
        <a:lstStyle/>
        <a:p>
          <a:endParaRPr lang="en-US"/>
        </a:p>
      </dgm:t>
    </dgm:pt>
    <dgm:pt modelId="{9820572B-E4D3-40F2-9044-883CD385723F}">
      <dgm:prSet phldrT="[Text]"/>
      <dgm:spPr/>
      <dgm:t>
        <a:bodyPr/>
        <a:lstStyle/>
        <a:p>
          <a:r>
            <a:rPr lang="en-US" dirty="0"/>
            <a:t>Waze Reports (New!)</a:t>
          </a:r>
        </a:p>
      </dgm:t>
    </dgm:pt>
    <dgm:pt modelId="{C63F2B34-8EB8-44B7-9B5C-143FDCEDE7B1}" type="parTrans" cxnId="{18F35C88-E3BE-4A68-8E6A-8488683E8126}">
      <dgm:prSet/>
      <dgm:spPr/>
      <dgm:t>
        <a:bodyPr/>
        <a:lstStyle/>
        <a:p>
          <a:endParaRPr lang="en-US"/>
        </a:p>
      </dgm:t>
    </dgm:pt>
    <dgm:pt modelId="{AD19299F-7D31-4363-BE53-CD839FBB6AF0}" type="sibTrans" cxnId="{18F35C88-E3BE-4A68-8E6A-8488683E8126}">
      <dgm:prSet/>
      <dgm:spPr/>
      <dgm:t>
        <a:bodyPr/>
        <a:lstStyle/>
        <a:p>
          <a:endParaRPr lang="en-US"/>
        </a:p>
      </dgm:t>
    </dgm:pt>
    <dgm:pt modelId="{42A84F7E-23F7-42FE-ACC1-9252EE6EB432}">
      <dgm:prSet phldrT="[Text]"/>
      <dgm:spPr/>
      <dgm:t>
        <a:bodyPr/>
        <a:lstStyle/>
        <a:p>
          <a:r>
            <a:rPr lang="en-US" dirty="0"/>
            <a:t>Road Conditions</a:t>
          </a:r>
        </a:p>
      </dgm:t>
    </dgm:pt>
    <dgm:pt modelId="{6B417423-3E20-44E1-84BA-56D8093A61A2}" type="parTrans" cxnId="{560822DC-E6EB-4E67-B3C7-38ABA7680055}">
      <dgm:prSet/>
      <dgm:spPr/>
      <dgm:t>
        <a:bodyPr/>
        <a:lstStyle/>
        <a:p>
          <a:endParaRPr lang="en-US"/>
        </a:p>
      </dgm:t>
    </dgm:pt>
    <dgm:pt modelId="{7495F00C-856F-4B10-AC31-1BFB89A2A568}" type="sibTrans" cxnId="{560822DC-E6EB-4E67-B3C7-38ABA7680055}">
      <dgm:prSet/>
      <dgm:spPr/>
      <dgm:t>
        <a:bodyPr/>
        <a:lstStyle/>
        <a:p>
          <a:endParaRPr lang="en-US"/>
        </a:p>
      </dgm:t>
    </dgm:pt>
    <dgm:pt modelId="{2543C00B-D984-4AED-A317-B87102A78ED4}">
      <dgm:prSet phldrT="[Text]"/>
      <dgm:spPr/>
      <dgm:t>
        <a:bodyPr/>
        <a:lstStyle/>
        <a:p>
          <a:r>
            <a:rPr lang="en-US" dirty="0"/>
            <a:t>Weather Radar (New!)</a:t>
          </a:r>
        </a:p>
      </dgm:t>
    </dgm:pt>
    <dgm:pt modelId="{66A7CA93-9D45-4F7F-8BDF-076928FCAEBE}" type="parTrans" cxnId="{E70AA0AA-0EB1-46A9-8278-35C2D9892635}">
      <dgm:prSet/>
      <dgm:spPr/>
      <dgm:t>
        <a:bodyPr/>
        <a:lstStyle/>
        <a:p>
          <a:endParaRPr lang="en-US"/>
        </a:p>
      </dgm:t>
    </dgm:pt>
    <dgm:pt modelId="{26DCD63D-406A-4E98-A78A-96D42365D024}" type="sibTrans" cxnId="{E70AA0AA-0EB1-46A9-8278-35C2D9892635}">
      <dgm:prSet/>
      <dgm:spPr/>
      <dgm:t>
        <a:bodyPr/>
        <a:lstStyle/>
        <a:p>
          <a:endParaRPr lang="en-US"/>
        </a:p>
      </dgm:t>
    </dgm:pt>
    <dgm:pt modelId="{AFDCE336-6291-4C7C-8B14-1C3854D02539}">
      <dgm:prSet phldrT="[Text]"/>
      <dgm:spPr/>
      <dgm:t>
        <a:bodyPr/>
        <a:lstStyle/>
        <a:p>
          <a:r>
            <a:rPr lang="en-US" dirty="0"/>
            <a:t>Rest Areas</a:t>
          </a:r>
        </a:p>
      </dgm:t>
    </dgm:pt>
    <dgm:pt modelId="{BE1F0F56-30DF-4DFE-BDB4-70BD78E4E9DD}" type="parTrans" cxnId="{45651204-4EBF-4C4B-A7AA-CB9EA4A07D46}">
      <dgm:prSet/>
      <dgm:spPr/>
      <dgm:t>
        <a:bodyPr/>
        <a:lstStyle/>
        <a:p>
          <a:endParaRPr lang="en-US"/>
        </a:p>
      </dgm:t>
    </dgm:pt>
    <dgm:pt modelId="{A0E6F084-488B-4A43-9E9A-E87BE47EC201}" type="sibTrans" cxnId="{45651204-4EBF-4C4B-A7AA-CB9EA4A07D46}">
      <dgm:prSet/>
      <dgm:spPr/>
      <dgm:t>
        <a:bodyPr/>
        <a:lstStyle/>
        <a:p>
          <a:endParaRPr lang="en-US"/>
        </a:p>
      </dgm:t>
    </dgm:pt>
    <dgm:pt modelId="{740E4C11-C760-44FC-BAB8-D53C4175251A}">
      <dgm:prSet phldrT="[Text]"/>
      <dgm:spPr/>
      <dgm:t>
        <a:bodyPr/>
        <a:lstStyle/>
        <a:p>
          <a:r>
            <a:rPr lang="en-US" dirty="0"/>
            <a:t>Welcome Centers</a:t>
          </a:r>
        </a:p>
      </dgm:t>
    </dgm:pt>
    <dgm:pt modelId="{E0B3F306-C806-4AC3-887B-32376B33A682}" type="parTrans" cxnId="{FEC643C5-5FEF-443A-949A-89DFBF516BCD}">
      <dgm:prSet/>
      <dgm:spPr/>
      <dgm:t>
        <a:bodyPr/>
        <a:lstStyle/>
        <a:p>
          <a:endParaRPr lang="en-US"/>
        </a:p>
      </dgm:t>
    </dgm:pt>
    <dgm:pt modelId="{CAFB7D22-D7FB-486E-B717-EF58B6780777}" type="sibTrans" cxnId="{FEC643C5-5FEF-443A-949A-89DFBF516BCD}">
      <dgm:prSet/>
      <dgm:spPr/>
      <dgm:t>
        <a:bodyPr/>
        <a:lstStyle/>
        <a:p>
          <a:endParaRPr lang="en-US"/>
        </a:p>
      </dgm:t>
    </dgm:pt>
    <dgm:pt modelId="{6BF164A9-8D60-47D0-9E2A-08947BCE98AC}">
      <dgm:prSet phldrT="[Text]"/>
      <dgm:spPr/>
      <dgm:t>
        <a:bodyPr/>
        <a:lstStyle/>
        <a:p>
          <a:r>
            <a:rPr lang="en-US" dirty="0"/>
            <a:t>Truck Parking</a:t>
          </a:r>
        </a:p>
      </dgm:t>
    </dgm:pt>
    <dgm:pt modelId="{C13A68BA-49D9-44F3-BE48-5346DAB9A3A5}" type="parTrans" cxnId="{2E7188DB-0D17-4264-AFC6-587F30454370}">
      <dgm:prSet/>
      <dgm:spPr/>
      <dgm:t>
        <a:bodyPr/>
        <a:lstStyle/>
        <a:p>
          <a:endParaRPr lang="en-US"/>
        </a:p>
      </dgm:t>
    </dgm:pt>
    <dgm:pt modelId="{9B791A25-C697-4E0B-94E8-61012AF63B66}" type="sibTrans" cxnId="{2E7188DB-0D17-4264-AFC6-587F30454370}">
      <dgm:prSet/>
      <dgm:spPr/>
      <dgm:t>
        <a:bodyPr/>
        <a:lstStyle/>
        <a:p>
          <a:endParaRPr lang="en-US"/>
        </a:p>
      </dgm:t>
    </dgm:pt>
    <dgm:pt modelId="{C0454747-1CA1-42A0-8FF3-FA98D376F0B6}">
      <dgm:prSet phldrT="[Text]"/>
      <dgm:spPr/>
      <dgm:t>
        <a:bodyPr/>
        <a:lstStyle/>
        <a:p>
          <a:r>
            <a:rPr lang="en-US" dirty="0"/>
            <a:t>Trip Planner</a:t>
          </a:r>
        </a:p>
      </dgm:t>
    </dgm:pt>
    <dgm:pt modelId="{85B08664-D5E6-4C32-A186-7C4F4245B99B}" type="parTrans" cxnId="{9FA6B880-FAC5-47B4-BB92-60C035ABE082}">
      <dgm:prSet/>
      <dgm:spPr/>
      <dgm:t>
        <a:bodyPr/>
        <a:lstStyle/>
        <a:p>
          <a:endParaRPr lang="en-US"/>
        </a:p>
      </dgm:t>
    </dgm:pt>
    <dgm:pt modelId="{DA5FEBE6-40CD-4A04-AF8C-DBCDC678CB88}" type="sibTrans" cxnId="{9FA6B880-FAC5-47B4-BB92-60C035ABE082}">
      <dgm:prSet/>
      <dgm:spPr/>
      <dgm:t>
        <a:bodyPr/>
        <a:lstStyle/>
        <a:p>
          <a:endParaRPr lang="en-US"/>
        </a:p>
      </dgm:t>
    </dgm:pt>
    <dgm:pt modelId="{69D4BD89-1392-43AC-83E5-41D0D6AC6789}">
      <dgm:prSet phldrT="[Text]"/>
      <dgm:spPr/>
      <dgm:t>
        <a:bodyPr/>
        <a:lstStyle/>
        <a:p>
          <a:r>
            <a:rPr lang="en-US" dirty="0"/>
            <a:t>Custom Alerts</a:t>
          </a:r>
        </a:p>
      </dgm:t>
    </dgm:pt>
    <dgm:pt modelId="{73FE88AD-86C3-41D3-9F46-F8CD03B5F639}" type="parTrans" cxnId="{5D265C5A-C90F-4B61-9C5D-CEB5EA3CAE7A}">
      <dgm:prSet/>
      <dgm:spPr/>
      <dgm:t>
        <a:bodyPr/>
        <a:lstStyle/>
        <a:p>
          <a:endParaRPr lang="en-US"/>
        </a:p>
      </dgm:t>
    </dgm:pt>
    <dgm:pt modelId="{3E54AD52-BF34-4F13-8DD1-E716C2C02FB3}" type="sibTrans" cxnId="{5D265C5A-C90F-4B61-9C5D-CEB5EA3CAE7A}">
      <dgm:prSet/>
      <dgm:spPr/>
      <dgm:t>
        <a:bodyPr/>
        <a:lstStyle/>
        <a:p>
          <a:endParaRPr lang="en-US"/>
        </a:p>
      </dgm:t>
    </dgm:pt>
    <dgm:pt modelId="{BCECC67F-596B-4A48-948F-C4595C4EFB40}" type="pres">
      <dgm:prSet presAssocID="{0358213E-6B45-47BC-A52A-5411F76843D4}" presName="linearFlow" presStyleCnt="0">
        <dgm:presLayoutVars>
          <dgm:dir/>
          <dgm:resizeHandles val="exact"/>
        </dgm:presLayoutVars>
      </dgm:prSet>
      <dgm:spPr/>
    </dgm:pt>
    <dgm:pt modelId="{07CF58E2-C8C8-459D-8C1B-CC41108C3878}" type="pres">
      <dgm:prSet presAssocID="{6AF06E4B-1E09-4A96-A025-61DF90C33858}" presName="composite" presStyleCnt="0"/>
      <dgm:spPr/>
    </dgm:pt>
    <dgm:pt modelId="{02755806-B054-4068-806B-828277559FF3}" type="pres">
      <dgm:prSet presAssocID="{6AF06E4B-1E09-4A96-A025-61DF90C33858}" presName="imgShp" presStyleLbl="fgImgPlace1" presStyleIdx="0" presStyleCnt="1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auge"/>
        </a:ext>
      </dgm:extLst>
    </dgm:pt>
    <dgm:pt modelId="{84324453-B6A7-4BC9-A0C6-554F194058A8}" type="pres">
      <dgm:prSet presAssocID="{6AF06E4B-1E09-4A96-A025-61DF90C33858}" presName="txShp" presStyleLbl="node1" presStyleIdx="0" presStyleCnt="14">
        <dgm:presLayoutVars>
          <dgm:bulletEnabled val="1"/>
        </dgm:presLayoutVars>
      </dgm:prSet>
      <dgm:spPr/>
    </dgm:pt>
    <dgm:pt modelId="{C5B49528-B874-4EE3-9BD9-3C1EF6984828}" type="pres">
      <dgm:prSet presAssocID="{DA2AF74A-416C-49A1-955A-FF8F7E98B523}" presName="spacing" presStyleCnt="0"/>
      <dgm:spPr/>
    </dgm:pt>
    <dgm:pt modelId="{898F9823-F6CD-40C4-AF03-E3AA08D13F5A}" type="pres">
      <dgm:prSet presAssocID="{42A84F7E-23F7-42FE-ACC1-9252EE6EB432}" presName="composite" presStyleCnt="0"/>
      <dgm:spPr/>
    </dgm:pt>
    <dgm:pt modelId="{79618A90-5DFF-4152-B016-5ADE11CC887B}" type="pres">
      <dgm:prSet presAssocID="{42A84F7E-23F7-42FE-ACC1-9252EE6EB432}" presName="imgShp" presStyleLbl="fgImgPlace1" presStyleIdx="1" presStyleCnt="1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nowflake"/>
        </a:ext>
      </dgm:extLst>
    </dgm:pt>
    <dgm:pt modelId="{7EF20EA8-3B3A-4229-A023-2835B8931D59}" type="pres">
      <dgm:prSet presAssocID="{42A84F7E-23F7-42FE-ACC1-9252EE6EB432}" presName="txShp" presStyleLbl="node1" presStyleIdx="1" presStyleCnt="14">
        <dgm:presLayoutVars>
          <dgm:bulletEnabled val="1"/>
        </dgm:presLayoutVars>
      </dgm:prSet>
      <dgm:spPr/>
    </dgm:pt>
    <dgm:pt modelId="{51D8CB23-2C44-4C2E-84F7-11B47254DD46}" type="pres">
      <dgm:prSet presAssocID="{7495F00C-856F-4B10-AC31-1BFB89A2A568}" presName="spacing" presStyleCnt="0"/>
      <dgm:spPr/>
    </dgm:pt>
    <dgm:pt modelId="{AF4858E9-5ED5-40DF-8A52-71BF22E389D0}" type="pres">
      <dgm:prSet presAssocID="{6105DF99-8264-4A0E-888D-4CFB0B0F2340}" presName="composite" presStyleCnt="0"/>
      <dgm:spPr/>
    </dgm:pt>
    <dgm:pt modelId="{0178F62F-AE53-42D2-875E-E98E39B668CB}" type="pres">
      <dgm:prSet presAssocID="{6105DF99-8264-4A0E-888D-4CFB0B0F2340}" presName="imgShp" presStyleLbl="fgImgPlace1" presStyleIdx="2" presStyleCnt="1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Forbidden"/>
        </a:ext>
      </dgm:extLst>
    </dgm:pt>
    <dgm:pt modelId="{46F587B9-378E-4C32-8F42-40D167EC6E91}" type="pres">
      <dgm:prSet presAssocID="{6105DF99-8264-4A0E-888D-4CFB0B0F2340}" presName="txShp" presStyleLbl="node1" presStyleIdx="2" presStyleCnt="14">
        <dgm:presLayoutVars>
          <dgm:bulletEnabled val="1"/>
        </dgm:presLayoutVars>
      </dgm:prSet>
      <dgm:spPr/>
    </dgm:pt>
    <dgm:pt modelId="{2BE3048E-F767-4FD1-A868-DA52C0596D1A}" type="pres">
      <dgm:prSet presAssocID="{D2A716A7-9AB1-4C51-894B-0B66091256DB}" presName="spacing" presStyleCnt="0"/>
      <dgm:spPr/>
    </dgm:pt>
    <dgm:pt modelId="{2092FD45-A2DE-4803-9CFC-82AE53C6EA6C}" type="pres">
      <dgm:prSet presAssocID="{8BAD7B78-F057-47E9-A526-A283C2B524B9}" presName="composite" presStyleCnt="0"/>
      <dgm:spPr/>
    </dgm:pt>
    <dgm:pt modelId="{7C9D99A6-1DD5-462E-A9D8-590702159EA2}" type="pres">
      <dgm:prSet presAssocID="{8BAD7B78-F057-47E9-A526-A283C2B524B9}" presName="imgShp" presStyleLbl="fgImgPlace1" presStyleIdx="3" presStyleCnt="1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Warning"/>
        </a:ext>
      </dgm:extLst>
    </dgm:pt>
    <dgm:pt modelId="{D8A3191B-64E6-44B5-A5B4-CE31C4C8BAC4}" type="pres">
      <dgm:prSet presAssocID="{8BAD7B78-F057-47E9-A526-A283C2B524B9}" presName="txShp" presStyleLbl="node1" presStyleIdx="3" presStyleCnt="14">
        <dgm:presLayoutVars>
          <dgm:bulletEnabled val="1"/>
        </dgm:presLayoutVars>
      </dgm:prSet>
      <dgm:spPr/>
    </dgm:pt>
    <dgm:pt modelId="{35BDAD30-6E8A-4639-AB66-E1BF7D2A2BF3}" type="pres">
      <dgm:prSet presAssocID="{270D4988-A854-4181-A734-AC8D88EE9178}" presName="spacing" presStyleCnt="0"/>
      <dgm:spPr/>
    </dgm:pt>
    <dgm:pt modelId="{4B7FCB39-A657-4B32-B5D5-A1126E93D70B}" type="pres">
      <dgm:prSet presAssocID="{E966948F-A181-415F-9F94-5C3627EED4A1}" presName="composite" presStyleCnt="0"/>
      <dgm:spPr/>
    </dgm:pt>
    <dgm:pt modelId="{831C499B-2C46-454B-B661-DB10C865ABE0}" type="pres">
      <dgm:prSet presAssocID="{E966948F-A181-415F-9F94-5C3627EED4A1}" presName="imgShp" presStyleLbl="fgImgPlace1" presStyleIdx="4" presStyleCnt="14"/>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Traffic cone"/>
        </a:ext>
      </dgm:extLst>
    </dgm:pt>
    <dgm:pt modelId="{3E438DB1-418E-42BF-B148-C38B7519FE5C}" type="pres">
      <dgm:prSet presAssocID="{E966948F-A181-415F-9F94-5C3627EED4A1}" presName="txShp" presStyleLbl="node1" presStyleIdx="4" presStyleCnt="14">
        <dgm:presLayoutVars>
          <dgm:bulletEnabled val="1"/>
        </dgm:presLayoutVars>
      </dgm:prSet>
      <dgm:spPr/>
    </dgm:pt>
    <dgm:pt modelId="{BC4624B2-14DC-466F-9E04-7AC9BB0BF10B}" type="pres">
      <dgm:prSet presAssocID="{C2DCBDFE-6269-4239-9229-A2F00C7A7E81}" presName="spacing" presStyleCnt="0"/>
      <dgm:spPr/>
    </dgm:pt>
    <dgm:pt modelId="{14BD0358-7C9F-4B82-9285-ACD5DA2D88B7}" type="pres">
      <dgm:prSet presAssocID="{AB9318EE-7C31-4647-8119-A70EEA19CB6A}" presName="composite" presStyleCnt="0"/>
      <dgm:spPr/>
    </dgm:pt>
    <dgm:pt modelId="{F096FCF9-AB0B-42A3-9906-65BBE4C6C5CB}" type="pres">
      <dgm:prSet presAssocID="{AB9318EE-7C31-4647-8119-A70EEA19CB6A}" presName="imgShp" presStyleLbl="fgImgPlace1" presStyleIdx="5" presStyleCnt="14"/>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Confetti ball"/>
        </a:ext>
      </dgm:extLst>
    </dgm:pt>
    <dgm:pt modelId="{CC070B93-770F-4333-B242-572690282B83}" type="pres">
      <dgm:prSet presAssocID="{AB9318EE-7C31-4647-8119-A70EEA19CB6A}" presName="txShp" presStyleLbl="node1" presStyleIdx="5" presStyleCnt="14">
        <dgm:presLayoutVars>
          <dgm:bulletEnabled val="1"/>
        </dgm:presLayoutVars>
      </dgm:prSet>
      <dgm:spPr/>
    </dgm:pt>
    <dgm:pt modelId="{1363111D-FA64-4EAA-A22E-C2B3E081C0E9}" type="pres">
      <dgm:prSet presAssocID="{39905252-06ED-46BE-BC4E-2528E34E13ED}" presName="spacing" presStyleCnt="0"/>
      <dgm:spPr/>
    </dgm:pt>
    <dgm:pt modelId="{E306D9C0-C580-4BC2-9AA6-C449F36F9770}" type="pres">
      <dgm:prSet presAssocID="{9820572B-E4D3-40F2-9044-883CD385723F}" presName="composite" presStyleCnt="0"/>
      <dgm:spPr/>
    </dgm:pt>
    <dgm:pt modelId="{5A6ECF2B-EDD7-408D-A8A0-F035F0EABC47}" type="pres">
      <dgm:prSet presAssocID="{9820572B-E4D3-40F2-9044-883CD385723F}" presName="imgShp" presStyleLbl="fgImgPlace1" presStyleIdx="6" presStyleCnt="14"/>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dgm:spPr>
      <dgm:extLst>
        <a:ext uri="{E40237B7-FDA0-4F09-8148-C483321AD2D9}">
          <dgm14:cNvPr xmlns:dgm14="http://schemas.microsoft.com/office/drawing/2010/diagram" id="0" name="" descr="Exclamation mark"/>
        </a:ext>
      </dgm:extLst>
    </dgm:pt>
    <dgm:pt modelId="{C8A1A948-8130-4103-9446-88904C155790}" type="pres">
      <dgm:prSet presAssocID="{9820572B-E4D3-40F2-9044-883CD385723F}" presName="txShp" presStyleLbl="node1" presStyleIdx="6" presStyleCnt="14">
        <dgm:presLayoutVars>
          <dgm:bulletEnabled val="1"/>
        </dgm:presLayoutVars>
      </dgm:prSet>
      <dgm:spPr/>
    </dgm:pt>
    <dgm:pt modelId="{0859B2AF-10AA-4735-8FD6-C3009FACC97D}" type="pres">
      <dgm:prSet presAssocID="{AD19299F-7D31-4363-BE53-CD839FBB6AF0}" presName="spacing" presStyleCnt="0"/>
      <dgm:spPr/>
    </dgm:pt>
    <dgm:pt modelId="{E4FCC144-430E-46D0-9D21-A6C45EFED396}" type="pres">
      <dgm:prSet presAssocID="{0FF25F25-D9B1-42E7-85DA-8B26754536D0}" presName="composite" presStyleCnt="0"/>
      <dgm:spPr/>
    </dgm:pt>
    <dgm:pt modelId="{BBD53BA8-F651-4E65-95B7-0A0D6CB28C53}" type="pres">
      <dgm:prSet presAssocID="{0FF25F25-D9B1-42E7-85DA-8B26754536D0}" presName="imgShp" presStyleLbl="fgImgPlace1" presStyleIdx="7" presStyleCnt="14"/>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a:blipFill>
      </dgm:spPr>
      <dgm:extLst>
        <a:ext uri="{E40237B7-FDA0-4F09-8148-C483321AD2D9}">
          <dgm14:cNvPr xmlns:dgm14="http://schemas.microsoft.com/office/drawing/2010/diagram" id="0" name="" descr="Snow"/>
        </a:ext>
      </dgm:extLst>
    </dgm:pt>
    <dgm:pt modelId="{D6018E73-91C4-4E83-8E07-8DAD8A003565}" type="pres">
      <dgm:prSet presAssocID="{0FF25F25-D9B1-42E7-85DA-8B26754536D0}" presName="txShp" presStyleLbl="node1" presStyleIdx="7" presStyleCnt="14">
        <dgm:presLayoutVars>
          <dgm:bulletEnabled val="1"/>
        </dgm:presLayoutVars>
      </dgm:prSet>
      <dgm:spPr/>
    </dgm:pt>
    <dgm:pt modelId="{6CC059B7-4A28-45FA-9CDF-DA8805B66FDD}" type="pres">
      <dgm:prSet presAssocID="{2148F765-D070-46BA-B3FE-BAE4410725EE}" presName="spacing" presStyleCnt="0"/>
      <dgm:spPr/>
    </dgm:pt>
    <dgm:pt modelId="{26C7FC85-01AF-4599-8E59-EDF5DACE8F2F}" type="pres">
      <dgm:prSet presAssocID="{2543C00B-D984-4AED-A317-B87102A78ED4}" presName="composite" presStyleCnt="0"/>
      <dgm:spPr/>
    </dgm:pt>
    <dgm:pt modelId="{D464E9A3-FC15-42B1-8E28-2E145BAF5FCC}" type="pres">
      <dgm:prSet presAssocID="{2543C00B-D984-4AED-A317-B87102A78ED4}" presName="imgShp" presStyleLbl="fgImgPlace1" presStyleIdx="8" presStyleCnt="14"/>
      <dgm:spPr>
        <a:blipFill>
          <a:blip xmlns:r="http://schemas.openxmlformats.org/officeDocument/2006/relationships" r:embed="rId17">
            <a:extLst>
              <a:ext uri="{96DAC541-7B7A-43D3-8B79-37D633B846F1}">
                <asvg:svgBlip xmlns:asvg="http://schemas.microsoft.com/office/drawing/2016/SVG/main" r:embed="rId18"/>
              </a:ext>
            </a:extLst>
          </a:blip>
          <a:srcRect/>
          <a:stretch>
            <a:fillRect/>
          </a:stretch>
        </a:blipFill>
      </dgm:spPr>
      <dgm:extLst>
        <a:ext uri="{E40237B7-FDA0-4F09-8148-C483321AD2D9}">
          <dgm14:cNvPr xmlns:dgm14="http://schemas.microsoft.com/office/drawing/2010/diagram" id="0" name="" descr="Satellite dish"/>
        </a:ext>
      </dgm:extLst>
    </dgm:pt>
    <dgm:pt modelId="{9438F8C4-2867-4A72-B68E-F57D6EA52F04}" type="pres">
      <dgm:prSet presAssocID="{2543C00B-D984-4AED-A317-B87102A78ED4}" presName="txShp" presStyleLbl="node1" presStyleIdx="8" presStyleCnt="14">
        <dgm:presLayoutVars>
          <dgm:bulletEnabled val="1"/>
        </dgm:presLayoutVars>
      </dgm:prSet>
      <dgm:spPr/>
    </dgm:pt>
    <dgm:pt modelId="{32789CF9-5E2A-4A55-9DF3-61B9407539BA}" type="pres">
      <dgm:prSet presAssocID="{26DCD63D-406A-4E98-A78A-96D42365D024}" presName="spacing" presStyleCnt="0"/>
      <dgm:spPr/>
    </dgm:pt>
    <dgm:pt modelId="{E089CC31-9530-43A2-A7B3-26014CE44F53}" type="pres">
      <dgm:prSet presAssocID="{AFDCE336-6291-4C7C-8B14-1C3854D02539}" presName="composite" presStyleCnt="0"/>
      <dgm:spPr/>
    </dgm:pt>
    <dgm:pt modelId="{1FB670D6-AFD5-467F-8FC3-346CB2DBA190}" type="pres">
      <dgm:prSet presAssocID="{AFDCE336-6291-4C7C-8B14-1C3854D02539}" presName="imgShp" presStyleLbl="fgImgPlace1" presStyleIdx="9" presStyleCnt="14"/>
      <dgm:spPr>
        <a:blipFill>
          <a:blip xmlns:r="http://schemas.openxmlformats.org/officeDocument/2006/relationships"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a:blipFill>
      </dgm:spPr>
      <dgm:extLst>
        <a:ext uri="{E40237B7-FDA0-4F09-8148-C483321AD2D9}">
          <dgm14:cNvPr xmlns:dgm14="http://schemas.microsoft.com/office/drawing/2010/diagram" id="0" name="" descr="Bed"/>
        </a:ext>
      </dgm:extLst>
    </dgm:pt>
    <dgm:pt modelId="{72B72DDD-44EA-44AD-8943-82B25B9EE7D7}" type="pres">
      <dgm:prSet presAssocID="{AFDCE336-6291-4C7C-8B14-1C3854D02539}" presName="txShp" presStyleLbl="node1" presStyleIdx="9" presStyleCnt="14">
        <dgm:presLayoutVars>
          <dgm:bulletEnabled val="1"/>
        </dgm:presLayoutVars>
      </dgm:prSet>
      <dgm:spPr/>
    </dgm:pt>
    <dgm:pt modelId="{AE6763F9-D030-4531-810D-48A9B566E72A}" type="pres">
      <dgm:prSet presAssocID="{A0E6F084-488B-4A43-9E9A-E87BE47EC201}" presName="spacing" presStyleCnt="0"/>
      <dgm:spPr/>
    </dgm:pt>
    <dgm:pt modelId="{76582B5D-D727-49D0-8EE7-1E8936837D23}" type="pres">
      <dgm:prSet presAssocID="{740E4C11-C760-44FC-BAB8-D53C4175251A}" presName="composite" presStyleCnt="0"/>
      <dgm:spPr/>
    </dgm:pt>
    <dgm:pt modelId="{D5DB8BE7-DBC7-46CC-A1F6-640333D98D81}" type="pres">
      <dgm:prSet presAssocID="{740E4C11-C760-44FC-BAB8-D53C4175251A}" presName="imgShp" presStyleLbl="fgImgPlace1" presStyleIdx="10" presStyleCnt="14"/>
      <dgm:spPr>
        <a:blipFill>
          <a:blip xmlns:r="http://schemas.openxmlformats.org/officeDocument/2006/relationships"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a:blipFill>
      </dgm:spPr>
      <dgm:extLst>
        <a:ext uri="{E40237B7-FDA0-4F09-8148-C483321AD2D9}">
          <dgm14:cNvPr xmlns:dgm14="http://schemas.microsoft.com/office/drawing/2010/diagram" id="0" name="" descr="Schoolhouse"/>
        </a:ext>
      </dgm:extLst>
    </dgm:pt>
    <dgm:pt modelId="{917D85CC-1E37-4050-9ECB-D335F0F9B6F1}" type="pres">
      <dgm:prSet presAssocID="{740E4C11-C760-44FC-BAB8-D53C4175251A}" presName="txShp" presStyleLbl="node1" presStyleIdx="10" presStyleCnt="14">
        <dgm:presLayoutVars>
          <dgm:bulletEnabled val="1"/>
        </dgm:presLayoutVars>
      </dgm:prSet>
      <dgm:spPr/>
    </dgm:pt>
    <dgm:pt modelId="{95CFD586-9702-485B-88A7-5F2D5C28DD52}" type="pres">
      <dgm:prSet presAssocID="{CAFB7D22-D7FB-486E-B717-EF58B6780777}" presName="spacing" presStyleCnt="0"/>
      <dgm:spPr/>
    </dgm:pt>
    <dgm:pt modelId="{7964B2EB-54CD-4AD9-A490-3E99EE74D9E2}" type="pres">
      <dgm:prSet presAssocID="{6BF164A9-8D60-47D0-9E2A-08947BCE98AC}" presName="composite" presStyleCnt="0"/>
      <dgm:spPr/>
    </dgm:pt>
    <dgm:pt modelId="{844BA747-7B55-4667-A4E3-5C76626E5A83}" type="pres">
      <dgm:prSet presAssocID="{6BF164A9-8D60-47D0-9E2A-08947BCE98AC}" presName="imgShp" presStyleLbl="fgImgPlace1" presStyleIdx="11" presStyleCnt="14"/>
      <dgm:spPr>
        <a:blipFill>
          <a:blip xmlns:r="http://schemas.openxmlformats.org/officeDocument/2006/relationships"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a:blipFill>
      </dgm:spPr>
      <dgm:extLst>
        <a:ext uri="{E40237B7-FDA0-4F09-8148-C483321AD2D9}">
          <dgm14:cNvPr xmlns:dgm14="http://schemas.microsoft.com/office/drawing/2010/diagram" id="0" name="" descr="Truck"/>
        </a:ext>
      </dgm:extLst>
    </dgm:pt>
    <dgm:pt modelId="{F08CC2EC-76A3-41E1-9D3E-EABE4057DCB3}" type="pres">
      <dgm:prSet presAssocID="{6BF164A9-8D60-47D0-9E2A-08947BCE98AC}" presName="txShp" presStyleLbl="node1" presStyleIdx="11" presStyleCnt="14">
        <dgm:presLayoutVars>
          <dgm:bulletEnabled val="1"/>
        </dgm:presLayoutVars>
      </dgm:prSet>
      <dgm:spPr/>
    </dgm:pt>
    <dgm:pt modelId="{04117EF1-B93D-44C0-BFF9-0CD12546B4F4}" type="pres">
      <dgm:prSet presAssocID="{9B791A25-C697-4E0B-94E8-61012AF63B66}" presName="spacing" presStyleCnt="0"/>
      <dgm:spPr/>
    </dgm:pt>
    <dgm:pt modelId="{D809860E-A35C-495A-8123-FF088D050F08}" type="pres">
      <dgm:prSet presAssocID="{C0454747-1CA1-42A0-8FF3-FA98D376F0B6}" presName="composite" presStyleCnt="0"/>
      <dgm:spPr/>
    </dgm:pt>
    <dgm:pt modelId="{DBEE376D-28D4-4D20-A857-CB3421D58BBD}" type="pres">
      <dgm:prSet presAssocID="{C0454747-1CA1-42A0-8FF3-FA98D376F0B6}" presName="imgShp" presStyleLbl="fgImgPlace1" presStyleIdx="12" presStyleCnt="14"/>
      <dgm:spPr>
        <a:blipFill>
          <a:blip xmlns:r="http://schemas.openxmlformats.org/officeDocument/2006/relationships"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a:blipFill>
      </dgm:spPr>
      <dgm:extLst>
        <a:ext uri="{E40237B7-FDA0-4F09-8148-C483321AD2D9}">
          <dgm14:cNvPr xmlns:dgm14="http://schemas.microsoft.com/office/drawing/2010/diagram" id="0" name="" descr="Compass"/>
        </a:ext>
      </dgm:extLst>
    </dgm:pt>
    <dgm:pt modelId="{95DEBE9A-BA12-4829-88DF-4A2DCB2A6BC7}" type="pres">
      <dgm:prSet presAssocID="{C0454747-1CA1-42A0-8FF3-FA98D376F0B6}" presName="txShp" presStyleLbl="node1" presStyleIdx="12" presStyleCnt="14">
        <dgm:presLayoutVars>
          <dgm:bulletEnabled val="1"/>
        </dgm:presLayoutVars>
      </dgm:prSet>
      <dgm:spPr/>
    </dgm:pt>
    <dgm:pt modelId="{8F8FB01C-3EE6-4D0F-85EC-B12B79BF9577}" type="pres">
      <dgm:prSet presAssocID="{DA5FEBE6-40CD-4A04-AF8C-DBCDC678CB88}" presName="spacing" presStyleCnt="0"/>
      <dgm:spPr/>
    </dgm:pt>
    <dgm:pt modelId="{B9F5783E-A168-4BBE-8949-2D9D40B95B61}" type="pres">
      <dgm:prSet presAssocID="{69D4BD89-1392-43AC-83E5-41D0D6AC6789}" presName="composite" presStyleCnt="0"/>
      <dgm:spPr/>
    </dgm:pt>
    <dgm:pt modelId="{1C7FBE7E-A6AA-4F00-812E-51B6D5FD099E}" type="pres">
      <dgm:prSet presAssocID="{69D4BD89-1392-43AC-83E5-41D0D6AC6789}" presName="imgShp" presStyleLbl="fgImgPlace1" presStyleIdx="13" presStyleCnt="14"/>
      <dgm:spPr>
        <a:blipFill>
          <a:blip xmlns:r="http://schemas.openxmlformats.org/officeDocument/2006/relationships"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a:stretch>
        </a:blipFill>
      </dgm:spPr>
      <dgm:extLst>
        <a:ext uri="{E40237B7-FDA0-4F09-8148-C483321AD2D9}">
          <dgm14:cNvPr xmlns:dgm14="http://schemas.microsoft.com/office/drawing/2010/diagram" id="0" name="" descr="Bell"/>
        </a:ext>
      </dgm:extLst>
    </dgm:pt>
    <dgm:pt modelId="{AD5AE06C-7302-4C9A-86B0-DE36A9FAF2AC}" type="pres">
      <dgm:prSet presAssocID="{69D4BD89-1392-43AC-83E5-41D0D6AC6789}" presName="txShp" presStyleLbl="node1" presStyleIdx="13" presStyleCnt="14">
        <dgm:presLayoutVars>
          <dgm:bulletEnabled val="1"/>
        </dgm:presLayoutVars>
      </dgm:prSet>
      <dgm:spPr/>
    </dgm:pt>
  </dgm:ptLst>
  <dgm:cxnLst>
    <dgm:cxn modelId="{45651204-4EBF-4C4B-A7AA-CB9EA4A07D46}" srcId="{0358213E-6B45-47BC-A52A-5411F76843D4}" destId="{AFDCE336-6291-4C7C-8B14-1C3854D02539}" srcOrd="9" destOrd="0" parTransId="{BE1F0F56-30DF-4DFE-BDB4-70BD78E4E9DD}" sibTransId="{A0E6F084-488B-4A43-9E9A-E87BE47EC201}"/>
    <dgm:cxn modelId="{55C31322-4A03-41AC-A4FD-224DBEB53E68}" type="presOf" srcId="{69D4BD89-1392-43AC-83E5-41D0D6AC6789}" destId="{AD5AE06C-7302-4C9A-86B0-DE36A9FAF2AC}" srcOrd="0" destOrd="0" presId="urn:microsoft.com/office/officeart/2005/8/layout/vList3"/>
    <dgm:cxn modelId="{9568E261-7000-4B65-AD0D-D3C466FF452B}" type="presOf" srcId="{740E4C11-C760-44FC-BAB8-D53C4175251A}" destId="{917D85CC-1E37-4050-9ECB-D335F0F9B6F1}" srcOrd="0" destOrd="0" presId="urn:microsoft.com/office/officeart/2005/8/layout/vList3"/>
    <dgm:cxn modelId="{049BAE62-F489-4081-A12F-0688E0ABDB20}" type="presOf" srcId="{6AF06E4B-1E09-4A96-A025-61DF90C33858}" destId="{84324453-B6A7-4BC9-A0C6-554F194058A8}" srcOrd="0" destOrd="0" presId="urn:microsoft.com/office/officeart/2005/8/layout/vList3"/>
    <dgm:cxn modelId="{6DEE914A-F108-47C3-BC2F-34BCA6B246FE}" type="presOf" srcId="{C0454747-1CA1-42A0-8FF3-FA98D376F0B6}" destId="{95DEBE9A-BA12-4829-88DF-4A2DCB2A6BC7}" srcOrd="0" destOrd="0" presId="urn:microsoft.com/office/officeart/2005/8/layout/vList3"/>
    <dgm:cxn modelId="{798B516D-E4B7-43F7-893D-7DE3F521CC11}" type="presOf" srcId="{9820572B-E4D3-40F2-9044-883CD385723F}" destId="{C8A1A948-8130-4103-9446-88904C155790}" srcOrd="0" destOrd="0" presId="urn:microsoft.com/office/officeart/2005/8/layout/vList3"/>
    <dgm:cxn modelId="{9CED0871-7206-4604-9D4E-3CA3E6862258}" type="presOf" srcId="{42A84F7E-23F7-42FE-ACC1-9252EE6EB432}" destId="{7EF20EA8-3B3A-4229-A023-2835B8931D59}" srcOrd="0" destOrd="0" presId="urn:microsoft.com/office/officeart/2005/8/layout/vList3"/>
    <dgm:cxn modelId="{43357555-C439-4A74-952D-779581DC8760}" type="presOf" srcId="{AB9318EE-7C31-4647-8119-A70EEA19CB6A}" destId="{CC070B93-770F-4333-B242-572690282B83}" srcOrd="0" destOrd="0" presId="urn:microsoft.com/office/officeart/2005/8/layout/vList3"/>
    <dgm:cxn modelId="{4E25125A-DDBB-407B-A4B2-6BC0598EBE24}" srcId="{0358213E-6B45-47BC-A52A-5411F76843D4}" destId="{8BAD7B78-F057-47E9-A526-A283C2B524B9}" srcOrd="3" destOrd="0" parTransId="{4A4D4BE7-359B-4631-ACB4-625EC99A0F8C}" sibTransId="{270D4988-A854-4181-A734-AC8D88EE9178}"/>
    <dgm:cxn modelId="{5D265C5A-C90F-4B61-9C5D-CEB5EA3CAE7A}" srcId="{0358213E-6B45-47BC-A52A-5411F76843D4}" destId="{69D4BD89-1392-43AC-83E5-41D0D6AC6789}" srcOrd="13" destOrd="0" parTransId="{73FE88AD-86C3-41D3-9F46-F8CD03B5F639}" sibTransId="{3E54AD52-BF34-4F13-8DD1-E716C2C02FB3}"/>
    <dgm:cxn modelId="{9FA6B880-FAC5-47B4-BB92-60C035ABE082}" srcId="{0358213E-6B45-47BC-A52A-5411F76843D4}" destId="{C0454747-1CA1-42A0-8FF3-FA98D376F0B6}" srcOrd="12" destOrd="0" parTransId="{85B08664-D5E6-4C32-A186-7C4F4245B99B}" sibTransId="{DA5FEBE6-40CD-4A04-AF8C-DBCDC678CB88}"/>
    <dgm:cxn modelId="{89300385-2574-4E3D-B3B9-CD848DCA25AC}" type="presOf" srcId="{8BAD7B78-F057-47E9-A526-A283C2B524B9}" destId="{D8A3191B-64E6-44B5-A5B4-CE31C4C8BAC4}" srcOrd="0" destOrd="0" presId="urn:microsoft.com/office/officeart/2005/8/layout/vList3"/>
    <dgm:cxn modelId="{467A7385-7FB6-476D-9435-496393CC7267}" type="presOf" srcId="{0FF25F25-D9B1-42E7-85DA-8B26754536D0}" destId="{D6018E73-91C4-4E83-8E07-8DAD8A003565}" srcOrd="0" destOrd="0" presId="urn:microsoft.com/office/officeart/2005/8/layout/vList3"/>
    <dgm:cxn modelId="{18F35C88-E3BE-4A68-8E6A-8488683E8126}" srcId="{0358213E-6B45-47BC-A52A-5411F76843D4}" destId="{9820572B-E4D3-40F2-9044-883CD385723F}" srcOrd="6" destOrd="0" parTransId="{C63F2B34-8EB8-44B7-9B5C-143FDCEDE7B1}" sibTransId="{AD19299F-7D31-4363-BE53-CD839FBB6AF0}"/>
    <dgm:cxn modelId="{C8D5CA94-A42D-4A3C-B48F-65066E7C8E94}" srcId="{0358213E-6B45-47BC-A52A-5411F76843D4}" destId="{AB9318EE-7C31-4647-8119-A70EEA19CB6A}" srcOrd="5" destOrd="0" parTransId="{829509BD-F60F-448A-B0F4-49CB2B9CB7FD}" sibTransId="{39905252-06ED-46BE-BC4E-2528E34E13ED}"/>
    <dgm:cxn modelId="{F793999C-3CC5-49EB-9832-F632E09E9FB2}" srcId="{0358213E-6B45-47BC-A52A-5411F76843D4}" destId="{6105DF99-8264-4A0E-888D-4CFB0B0F2340}" srcOrd="2" destOrd="0" parTransId="{5FAAD15A-195F-4AF7-9C9C-65FB1D58B84D}" sibTransId="{D2A716A7-9AB1-4C51-894B-0B66091256DB}"/>
    <dgm:cxn modelId="{E70AA0AA-0EB1-46A9-8278-35C2D9892635}" srcId="{0358213E-6B45-47BC-A52A-5411F76843D4}" destId="{2543C00B-D984-4AED-A317-B87102A78ED4}" srcOrd="8" destOrd="0" parTransId="{66A7CA93-9D45-4F7F-8BDF-076928FCAEBE}" sibTransId="{26DCD63D-406A-4E98-A78A-96D42365D024}"/>
    <dgm:cxn modelId="{4655C7B5-7C8A-4870-8FF5-8C83893B51D0}" type="presOf" srcId="{6BF164A9-8D60-47D0-9E2A-08947BCE98AC}" destId="{F08CC2EC-76A3-41E1-9D3E-EABE4057DCB3}" srcOrd="0" destOrd="0" presId="urn:microsoft.com/office/officeart/2005/8/layout/vList3"/>
    <dgm:cxn modelId="{FEC643C5-5FEF-443A-949A-89DFBF516BCD}" srcId="{0358213E-6B45-47BC-A52A-5411F76843D4}" destId="{740E4C11-C760-44FC-BAB8-D53C4175251A}" srcOrd="10" destOrd="0" parTransId="{E0B3F306-C806-4AC3-887B-32376B33A682}" sibTransId="{CAFB7D22-D7FB-486E-B717-EF58B6780777}"/>
    <dgm:cxn modelId="{33CA54C9-7ADF-475C-82FD-E2B85756D835}" type="presOf" srcId="{0358213E-6B45-47BC-A52A-5411F76843D4}" destId="{BCECC67F-596B-4A48-948F-C4595C4EFB40}" srcOrd="0" destOrd="0" presId="urn:microsoft.com/office/officeart/2005/8/layout/vList3"/>
    <dgm:cxn modelId="{C5BF2BCC-0745-4F07-AE36-5159B1CE008D}" type="presOf" srcId="{AFDCE336-6291-4C7C-8B14-1C3854D02539}" destId="{72B72DDD-44EA-44AD-8943-82B25B9EE7D7}" srcOrd="0" destOrd="0" presId="urn:microsoft.com/office/officeart/2005/8/layout/vList3"/>
    <dgm:cxn modelId="{A95650D7-0BC6-48E9-9DB1-5A17C9980ACF}" srcId="{0358213E-6B45-47BC-A52A-5411F76843D4}" destId="{E966948F-A181-415F-9F94-5C3627EED4A1}" srcOrd="4" destOrd="0" parTransId="{6B99AA75-FF38-40A0-A178-1A3A805A3A08}" sibTransId="{C2DCBDFE-6269-4239-9229-A2F00C7A7E81}"/>
    <dgm:cxn modelId="{CA98DFD8-9FAE-4BD3-9746-58390EC55CA2}" type="presOf" srcId="{6105DF99-8264-4A0E-888D-4CFB0B0F2340}" destId="{46F587B9-378E-4C32-8F42-40D167EC6E91}" srcOrd="0" destOrd="0" presId="urn:microsoft.com/office/officeart/2005/8/layout/vList3"/>
    <dgm:cxn modelId="{2E7188DB-0D17-4264-AFC6-587F30454370}" srcId="{0358213E-6B45-47BC-A52A-5411F76843D4}" destId="{6BF164A9-8D60-47D0-9E2A-08947BCE98AC}" srcOrd="11" destOrd="0" parTransId="{C13A68BA-49D9-44F3-BE48-5346DAB9A3A5}" sibTransId="{9B791A25-C697-4E0B-94E8-61012AF63B66}"/>
    <dgm:cxn modelId="{560822DC-E6EB-4E67-B3C7-38ABA7680055}" srcId="{0358213E-6B45-47BC-A52A-5411F76843D4}" destId="{42A84F7E-23F7-42FE-ACC1-9252EE6EB432}" srcOrd="1" destOrd="0" parTransId="{6B417423-3E20-44E1-84BA-56D8093A61A2}" sibTransId="{7495F00C-856F-4B10-AC31-1BFB89A2A568}"/>
    <dgm:cxn modelId="{AACF12E1-D0FA-4451-9D6B-D99315ACF9FE}" type="presOf" srcId="{2543C00B-D984-4AED-A317-B87102A78ED4}" destId="{9438F8C4-2867-4A72-B68E-F57D6EA52F04}" srcOrd="0" destOrd="0" presId="urn:microsoft.com/office/officeart/2005/8/layout/vList3"/>
    <dgm:cxn modelId="{E4975CE7-6334-4775-A6CE-6E855AFB6FD8}" srcId="{0358213E-6B45-47BC-A52A-5411F76843D4}" destId="{0FF25F25-D9B1-42E7-85DA-8B26754536D0}" srcOrd="7" destOrd="0" parTransId="{69DA0988-281E-4D10-894A-7F759D142770}" sibTransId="{2148F765-D070-46BA-B3FE-BAE4410725EE}"/>
    <dgm:cxn modelId="{489CEBEC-7C8A-41E9-8932-566CE1338A71}" srcId="{0358213E-6B45-47BC-A52A-5411F76843D4}" destId="{6AF06E4B-1E09-4A96-A025-61DF90C33858}" srcOrd="0" destOrd="0" parTransId="{6D1CF6AB-8AE8-4A9A-B6F4-86D809E20888}" sibTransId="{DA2AF74A-416C-49A1-955A-FF8F7E98B523}"/>
    <dgm:cxn modelId="{F0E48AF8-7FDB-4D73-BEE5-EA2DD845DA82}" type="presOf" srcId="{E966948F-A181-415F-9F94-5C3627EED4A1}" destId="{3E438DB1-418E-42BF-B148-C38B7519FE5C}" srcOrd="0" destOrd="0" presId="urn:microsoft.com/office/officeart/2005/8/layout/vList3"/>
    <dgm:cxn modelId="{3D956DE6-85F8-49A3-A4D8-E81159D6F476}" type="presParOf" srcId="{BCECC67F-596B-4A48-948F-C4595C4EFB40}" destId="{07CF58E2-C8C8-459D-8C1B-CC41108C3878}" srcOrd="0" destOrd="0" presId="urn:microsoft.com/office/officeart/2005/8/layout/vList3"/>
    <dgm:cxn modelId="{7D01800B-2017-4855-8FE0-DEE3DB3AA4B0}" type="presParOf" srcId="{07CF58E2-C8C8-459D-8C1B-CC41108C3878}" destId="{02755806-B054-4068-806B-828277559FF3}" srcOrd="0" destOrd="0" presId="urn:microsoft.com/office/officeart/2005/8/layout/vList3"/>
    <dgm:cxn modelId="{FEDF0310-5596-4ABE-BB57-CD15BBDD6D4A}" type="presParOf" srcId="{07CF58E2-C8C8-459D-8C1B-CC41108C3878}" destId="{84324453-B6A7-4BC9-A0C6-554F194058A8}" srcOrd="1" destOrd="0" presId="urn:microsoft.com/office/officeart/2005/8/layout/vList3"/>
    <dgm:cxn modelId="{848EF1E0-2013-490C-8506-8CAA3ED47E75}" type="presParOf" srcId="{BCECC67F-596B-4A48-948F-C4595C4EFB40}" destId="{C5B49528-B874-4EE3-9BD9-3C1EF6984828}" srcOrd="1" destOrd="0" presId="urn:microsoft.com/office/officeart/2005/8/layout/vList3"/>
    <dgm:cxn modelId="{12356368-7649-4CDE-9F58-C3DAD1BD9371}" type="presParOf" srcId="{BCECC67F-596B-4A48-948F-C4595C4EFB40}" destId="{898F9823-F6CD-40C4-AF03-E3AA08D13F5A}" srcOrd="2" destOrd="0" presId="urn:microsoft.com/office/officeart/2005/8/layout/vList3"/>
    <dgm:cxn modelId="{90AC7B66-9D37-4824-A65D-D9097DB9C967}" type="presParOf" srcId="{898F9823-F6CD-40C4-AF03-E3AA08D13F5A}" destId="{79618A90-5DFF-4152-B016-5ADE11CC887B}" srcOrd="0" destOrd="0" presId="urn:microsoft.com/office/officeart/2005/8/layout/vList3"/>
    <dgm:cxn modelId="{B97EEF95-AFCA-4A6E-954E-4F5380A89BFC}" type="presParOf" srcId="{898F9823-F6CD-40C4-AF03-E3AA08D13F5A}" destId="{7EF20EA8-3B3A-4229-A023-2835B8931D59}" srcOrd="1" destOrd="0" presId="urn:microsoft.com/office/officeart/2005/8/layout/vList3"/>
    <dgm:cxn modelId="{4FACDF9B-57B2-426C-BF12-C7457F24BFCC}" type="presParOf" srcId="{BCECC67F-596B-4A48-948F-C4595C4EFB40}" destId="{51D8CB23-2C44-4C2E-84F7-11B47254DD46}" srcOrd="3" destOrd="0" presId="urn:microsoft.com/office/officeart/2005/8/layout/vList3"/>
    <dgm:cxn modelId="{08B0916E-8394-486B-9C3C-8D249D6E3CD4}" type="presParOf" srcId="{BCECC67F-596B-4A48-948F-C4595C4EFB40}" destId="{AF4858E9-5ED5-40DF-8A52-71BF22E389D0}" srcOrd="4" destOrd="0" presId="urn:microsoft.com/office/officeart/2005/8/layout/vList3"/>
    <dgm:cxn modelId="{BE0E0DF8-B947-489F-AF51-D25F34BE7842}" type="presParOf" srcId="{AF4858E9-5ED5-40DF-8A52-71BF22E389D0}" destId="{0178F62F-AE53-42D2-875E-E98E39B668CB}" srcOrd="0" destOrd="0" presId="urn:microsoft.com/office/officeart/2005/8/layout/vList3"/>
    <dgm:cxn modelId="{ABBC77FC-9AC3-42BA-A171-184A37AD7551}" type="presParOf" srcId="{AF4858E9-5ED5-40DF-8A52-71BF22E389D0}" destId="{46F587B9-378E-4C32-8F42-40D167EC6E91}" srcOrd="1" destOrd="0" presId="urn:microsoft.com/office/officeart/2005/8/layout/vList3"/>
    <dgm:cxn modelId="{00782347-7469-4E2F-B39F-91141CEFC472}" type="presParOf" srcId="{BCECC67F-596B-4A48-948F-C4595C4EFB40}" destId="{2BE3048E-F767-4FD1-A868-DA52C0596D1A}" srcOrd="5" destOrd="0" presId="urn:microsoft.com/office/officeart/2005/8/layout/vList3"/>
    <dgm:cxn modelId="{3BAFEAC9-04FB-4A6A-AA73-974FE61617FA}" type="presParOf" srcId="{BCECC67F-596B-4A48-948F-C4595C4EFB40}" destId="{2092FD45-A2DE-4803-9CFC-82AE53C6EA6C}" srcOrd="6" destOrd="0" presId="urn:microsoft.com/office/officeart/2005/8/layout/vList3"/>
    <dgm:cxn modelId="{5677C858-78F9-4CAB-A35E-4F259E11AA76}" type="presParOf" srcId="{2092FD45-A2DE-4803-9CFC-82AE53C6EA6C}" destId="{7C9D99A6-1DD5-462E-A9D8-590702159EA2}" srcOrd="0" destOrd="0" presId="urn:microsoft.com/office/officeart/2005/8/layout/vList3"/>
    <dgm:cxn modelId="{443F5EE0-7819-4D0F-9501-706E0CE4937B}" type="presParOf" srcId="{2092FD45-A2DE-4803-9CFC-82AE53C6EA6C}" destId="{D8A3191B-64E6-44B5-A5B4-CE31C4C8BAC4}" srcOrd="1" destOrd="0" presId="urn:microsoft.com/office/officeart/2005/8/layout/vList3"/>
    <dgm:cxn modelId="{0D2C370A-8F29-4D72-B83F-47EBF450E9C4}" type="presParOf" srcId="{BCECC67F-596B-4A48-948F-C4595C4EFB40}" destId="{35BDAD30-6E8A-4639-AB66-E1BF7D2A2BF3}" srcOrd="7" destOrd="0" presId="urn:microsoft.com/office/officeart/2005/8/layout/vList3"/>
    <dgm:cxn modelId="{A0F7FD02-94EC-4F01-85F0-C30219EE3806}" type="presParOf" srcId="{BCECC67F-596B-4A48-948F-C4595C4EFB40}" destId="{4B7FCB39-A657-4B32-B5D5-A1126E93D70B}" srcOrd="8" destOrd="0" presId="urn:microsoft.com/office/officeart/2005/8/layout/vList3"/>
    <dgm:cxn modelId="{9F467883-AF8C-40C6-AC21-575EFD69EE82}" type="presParOf" srcId="{4B7FCB39-A657-4B32-B5D5-A1126E93D70B}" destId="{831C499B-2C46-454B-B661-DB10C865ABE0}" srcOrd="0" destOrd="0" presId="urn:microsoft.com/office/officeart/2005/8/layout/vList3"/>
    <dgm:cxn modelId="{1681B147-0097-414B-907F-4F7FED538C22}" type="presParOf" srcId="{4B7FCB39-A657-4B32-B5D5-A1126E93D70B}" destId="{3E438DB1-418E-42BF-B148-C38B7519FE5C}" srcOrd="1" destOrd="0" presId="urn:microsoft.com/office/officeart/2005/8/layout/vList3"/>
    <dgm:cxn modelId="{43177B53-4397-4377-B2DD-1C8C4DABE478}" type="presParOf" srcId="{BCECC67F-596B-4A48-948F-C4595C4EFB40}" destId="{BC4624B2-14DC-466F-9E04-7AC9BB0BF10B}" srcOrd="9" destOrd="0" presId="urn:microsoft.com/office/officeart/2005/8/layout/vList3"/>
    <dgm:cxn modelId="{F22EB85E-C7E0-4BC1-9C6C-542E86EE7EF4}" type="presParOf" srcId="{BCECC67F-596B-4A48-948F-C4595C4EFB40}" destId="{14BD0358-7C9F-4B82-9285-ACD5DA2D88B7}" srcOrd="10" destOrd="0" presId="urn:microsoft.com/office/officeart/2005/8/layout/vList3"/>
    <dgm:cxn modelId="{88FE2A3C-73E5-41EB-8BEB-1C2F9BD40934}" type="presParOf" srcId="{14BD0358-7C9F-4B82-9285-ACD5DA2D88B7}" destId="{F096FCF9-AB0B-42A3-9906-65BBE4C6C5CB}" srcOrd="0" destOrd="0" presId="urn:microsoft.com/office/officeart/2005/8/layout/vList3"/>
    <dgm:cxn modelId="{241F49D1-080C-423A-9847-CCCAF2712B09}" type="presParOf" srcId="{14BD0358-7C9F-4B82-9285-ACD5DA2D88B7}" destId="{CC070B93-770F-4333-B242-572690282B83}" srcOrd="1" destOrd="0" presId="urn:microsoft.com/office/officeart/2005/8/layout/vList3"/>
    <dgm:cxn modelId="{9BF72D24-EDA4-422E-831A-0DD1E9E96AD7}" type="presParOf" srcId="{BCECC67F-596B-4A48-948F-C4595C4EFB40}" destId="{1363111D-FA64-4EAA-A22E-C2B3E081C0E9}" srcOrd="11" destOrd="0" presId="urn:microsoft.com/office/officeart/2005/8/layout/vList3"/>
    <dgm:cxn modelId="{8BB5B6C4-0E97-4ECA-A124-ABA3E7BA6B04}" type="presParOf" srcId="{BCECC67F-596B-4A48-948F-C4595C4EFB40}" destId="{E306D9C0-C580-4BC2-9AA6-C449F36F9770}" srcOrd="12" destOrd="0" presId="urn:microsoft.com/office/officeart/2005/8/layout/vList3"/>
    <dgm:cxn modelId="{822E5EA9-55C8-4D13-9E8C-0FF5BA63A224}" type="presParOf" srcId="{E306D9C0-C580-4BC2-9AA6-C449F36F9770}" destId="{5A6ECF2B-EDD7-408D-A8A0-F035F0EABC47}" srcOrd="0" destOrd="0" presId="urn:microsoft.com/office/officeart/2005/8/layout/vList3"/>
    <dgm:cxn modelId="{8996259B-6243-4777-9C33-821BBF4E6719}" type="presParOf" srcId="{E306D9C0-C580-4BC2-9AA6-C449F36F9770}" destId="{C8A1A948-8130-4103-9446-88904C155790}" srcOrd="1" destOrd="0" presId="urn:microsoft.com/office/officeart/2005/8/layout/vList3"/>
    <dgm:cxn modelId="{B35E5263-DBE0-49D2-904E-3AD92485176D}" type="presParOf" srcId="{BCECC67F-596B-4A48-948F-C4595C4EFB40}" destId="{0859B2AF-10AA-4735-8FD6-C3009FACC97D}" srcOrd="13" destOrd="0" presId="urn:microsoft.com/office/officeart/2005/8/layout/vList3"/>
    <dgm:cxn modelId="{89089954-8109-4523-AA37-0CB624935AF9}" type="presParOf" srcId="{BCECC67F-596B-4A48-948F-C4595C4EFB40}" destId="{E4FCC144-430E-46D0-9D21-A6C45EFED396}" srcOrd="14" destOrd="0" presId="urn:microsoft.com/office/officeart/2005/8/layout/vList3"/>
    <dgm:cxn modelId="{26350AA5-D18F-44A8-AEBD-7B17AEB472AE}" type="presParOf" srcId="{E4FCC144-430E-46D0-9D21-A6C45EFED396}" destId="{BBD53BA8-F651-4E65-95B7-0A0D6CB28C53}" srcOrd="0" destOrd="0" presId="urn:microsoft.com/office/officeart/2005/8/layout/vList3"/>
    <dgm:cxn modelId="{6B8FCE0D-4DE4-4FDF-B396-053A4D84BBC9}" type="presParOf" srcId="{E4FCC144-430E-46D0-9D21-A6C45EFED396}" destId="{D6018E73-91C4-4E83-8E07-8DAD8A003565}" srcOrd="1" destOrd="0" presId="urn:microsoft.com/office/officeart/2005/8/layout/vList3"/>
    <dgm:cxn modelId="{9ED1C9D9-09A5-4145-9E0E-2D115C996942}" type="presParOf" srcId="{BCECC67F-596B-4A48-948F-C4595C4EFB40}" destId="{6CC059B7-4A28-45FA-9CDF-DA8805B66FDD}" srcOrd="15" destOrd="0" presId="urn:microsoft.com/office/officeart/2005/8/layout/vList3"/>
    <dgm:cxn modelId="{8C720F93-1179-45AB-B5A1-782982E0EDAE}" type="presParOf" srcId="{BCECC67F-596B-4A48-948F-C4595C4EFB40}" destId="{26C7FC85-01AF-4599-8E59-EDF5DACE8F2F}" srcOrd="16" destOrd="0" presId="urn:microsoft.com/office/officeart/2005/8/layout/vList3"/>
    <dgm:cxn modelId="{1FEFD177-63E2-4679-ADE8-381A8BDD0320}" type="presParOf" srcId="{26C7FC85-01AF-4599-8E59-EDF5DACE8F2F}" destId="{D464E9A3-FC15-42B1-8E28-2E145BAF5FCC}" srcOrd="0" destOrd="0" presId="urn:microsoft.com/office/officeart/2005/8/layout/vList3"/>
    <dgm:cxn modelId="{70CEB6A7-3567-49A0-9F9A-F4E8AFCC3256}" type="presParOf" srcId="{26C7FC85-01AF-4599-8E59-EDF5DACE8F2F}" destId="{9438F8C4-2867-4A72-B68E-F57D6EA52F04}" srcOrd="1" destOrd="0" presId="urn:microsoft.com/office/officeart/2005/8/layout/vList3"/>
    <dgm:cxn modelId="{24F18746-0962-4104-85C8-B6C7D53EAF4E}" type="presParOf" srcId="{BCECC67F-596B-4A48-948F-C4595C4EFB40}" destId="{32789CF9-5E2A-4A55-9DF3-61B9407539BA}" srcOrd="17" destOrd="0" presId="urn:microsoft.com/office/officeart/2005/8/layout/vList3"/>
    <dgm:cxn modelId="{EA47A408-5116-4105-BA5F-5CC5D231C5DF}" type="presParOf" srcId="{BCECC67F-596B-4A48-948F-C4595C4EFB40}" destId="{E089CC31-9530-43A2-A7B3-26014CE44F53}" srcOrd="18" destOrd="0" presId="urn:microsoft.com/office/officeart/2005/8/layout/vList3"/>
    <dgm:cxn modelId="{54D5339C-FC0A-4DB0-A47A-CE690FEB2861}" type="presParOf" srcId="{E089CC31-9530-43A2-A7B3-26014CE44F53}" destId="{1FB670D6-AFD5-467F-8FC3-346CB2DBA190}" srcOrd="0" destOrd="0" presId="urn:microsoft.com/office/officeart/2005/8/layout/vList3"/>
    <dgm:cxn modelId="{A3005086-FB31-4F8C-B764-75CBAA5D6DA9}" type="presParOf" srcId="{E089CC31-9530-43A2-A7B3-26014CE44F53}" destId="{72B72DDD-44EA-44AD-8943-82B25B9EE7D7}" srcOrd="1" destOrd="0" presId="urn:microsoft.com/office/officeart/2005/8/layout/vList3"/>
    <dgm:cxn modelId="{BB308F51-2F01-4268-BF90-F736B3022007}" type="presParOf" srcId="{BCECC67F-596B-4A48-948F-C4595C4EFB40}" destId="{AE6763F9-D030-4531-810D-48A9B566E72A}" srcOrd="19" destOrd="0" presId="urn:microsoft.com/office/officeart/2005/8/layout/vList3"/>
    <dgm:cxn modelId="{06C306BD-B760-419C-AA11-261F83654C6A}" type="presParOf" srcId="{BCECC67F-596B-4A48-948F-C4595C4EFB40}" destId="{76582B5D-D727-49D0-8EE7-1E8936837D23}" srcOrd="20" destOrd="0" presId="urn:microsoft.com/office/officeart/2005/8/layout/vList3"/>
    <dgm:cxn modelId="{19F4416A-2BBF-4911-93D2-71CF886656C3}" type="presParOf" srcId="{76582B5D-D727-49D0-8EE7-1E8936837D23}" destId="{D5DB8BE7-DBC7-46CC-A1F6-640333D98D81}" srcOrd="0" destOrd="0" presId="urn:microsoft.com/office/officeart/2005/8/layout/vList3"/>
    <dgm:cxn modelId="{0C7C6310-A8EF-40CA-AB67-A8D5BB7976B6}" type="presParOf" srcId="{76582B5D-D727-49D0-8EE7-1E8936837D23}" destId="{917D85CC-1E37-4050-9ECB-D335F0F9B6F1}" srcOrd="1" destOrd="0" presId="urn:microsoft.com/office/officeart/2005/8/layout/vList3"/>
    <dgm:cxn modelId="{2E6FC306-80A1-4160-BC96-7657CB9B5208}" type="presParOf" srcId="{BCECC67F-596B-4A48-948F-C4595C4EFB40}" destId="{95CFD586-9702-485B-88A7-5F2D5C28DD52}" srcOrd="21" destOrd="0" presId="urn:microsoft.com/office/officeart/2005/8/layout/vList3"/>
    <dgm:cxn modelId="{2CF9E43C-187D-43A6-B5C2-1AF7BD9FD045}" type="presParOf" srcId="{BCECC67F-596B-4A48-948F-C4595C4EFB40}" destId="{7964B2EB-54CD-4AD9-A490-3E99EE74D9E2}" srcOrd="22" destOrd="0" presId="urn:microsoft.com/office/officeart/2005/8/layout/vList3"/>
    <dgm:cxn modelId="{26E20701-80F5-4D90-8620-DE51059009BF}" type="presParOf" srcId="{7964B2EB-54CD-4AD9-A490-3E99EE74D9E2}" destId="{844BA747-7B55-4667-A4E3-5C76626E5A83}" srcOrd="0" destOrd="0" presId="urn:microsoft.com/office/officeart/2005/8/layout/vList3"/>
    <dgm:cxn modelId="{4F00BE01-EBED-4F09-997E-F0264DFA4344}" type="presParOf" srcId="{7964B2EB-54CD-4AD9-A490-3E99EE74D9E2}" destId="{F08CC2EC-76A3-41E1-9D3E-EABE4057DCB3}" srcOrd="1" destOrd="0" presId="urn:microsoft.com/office/officeart/2005/8/layout/vList3"/>
    <dgm:cxn modelId="{8BA74506-99AA-406D-A18D-E26A9AF9CB5E}" type="presParOf" srcId="{BCECC67F-596B-4A48-948F-C4595C4EFB40}" destId="{04117EF1-B93D-44C0-BFF9-0CD12546B4F4}" srcOrd="23" destOrd="0" presId="urn:microsoft.com/office/officeart/2005/8/layout/vList3"/>
    <dgm:cxn modelId="{D34E61CB-882B-4737-B6F8-76E23C87B859}" type="presParOf" srcId="{BCECC67F-596B-4A48-948F-C4595C4EFB40}" destId="{D809860E-A35C-495A-8123-FF088D050F08}" srcOrd="24" destOrd="0" presId="urn:microsoft.com/office/officeart/2005/8/layout/vList3"/>
    <dgm:cxn modelId="{34D4B112-51F5-479A-92D6-6F8AF3D78241}" type="presParOf" srcId="{D809860E-A35C-495A-8123-FF088D050F08}" destId="{DBEE376D-28D4-4D20-A857-CB3421D58BBD}" srcOrd="0" destOrd="0" presId="urn:microsoft.com/office/officeart/2005/8/layout/vList3"/>
    <dgm:cxn modelId="{A7938851-EE98-4E28-AD74-2663F9BE7136}" type="presParOf" srcId="{D809860E-A35C-495A-8123-FF088D050F08}" destId="{95DEBE9A-BA12-4829-88DF-4A2DCB2A6BC7}" srcOrd="1" destOrd="0" presId="urn:microsoft.com/office/officeart/2005/8/layout/vList3"/>
    <dgm:cxn modelId="{6DFF218D-12A2-4B5C-A45E-8A3837CD961C}" type="presParOf" srcId="{BCECC67F-596B-4A48-948F-C4595C4EFB40}" destId="{8F8FB01C-3EE6-4D0F-85EC-B12B79BF9577}" srcOrd="25" destOrd="0" presId="urn:microsoft.com/office/officeart/2005/8/layout/vList3"/>
    <dgm:cxn modelId="{71519AD5-B23C-4611-A57D-BF783001C44C}" type="presParOf" srcId="{BCECC67F-596B-4A48-948F-C4595C4EFB40}" destId="{B9F5783E-A168-4BBE-8949-2D9D40B95B61}" srcOrd="26" destOrd="0" presId="urn:microsoft.com/office/officeart/2005/8/layout/vList3"/>
    <dgm:cxn modelId="{6FDBE51E-9528-4852-B35E-98BEE9278C26}" type="presParOf" srcId="{B9F5783E-A168-4BBE-8949-2D9D40B95B61}" destId="{1C7FBE7E-A6AA-4F00-812E-51B6D5FD099E}" srcOrd="0" destOrd="0" presId="urn:microsoft.com/office/officeart/2005/8/layout/vList3"/>
    <dgm:cxn modelId="{680FBF42-984F-4580-84D4-B20DBC26C9C4}" type="presParOf" srcId="{B9F5783E-A168-4BBE-8949-2D9D40B95B61}" destId="{AD5AE06C-7302-4C9A-86B0-DE36A9FAF2AC}"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841CC5-52BB-4028-8D1F-BB0D8C81879D}" type="doc">
      <dgm:prSet loTypeId="urn:microsoft.com/office/officeart/2008/layout/BendingPictureBlocks" loCatId="picture" qsTypeId="urn:microsoft.com/office/officeart/2005/8/quickstyle/simple1" qsCatId="simple" csTypeId="urn:microsoft.com/office/officeart/2005/8/colors/accent2_4" csCatId="accent2" phldr="1"/>
      <dgm:spPr/>
      <dgm:t>
        <a:bodyPr/>
        <a:lstStyle/>
        <a:p>
          <a:endParaRPr lang="en-US"/>
        </a:p>
      </dgm:t>
    </dgm:pt>
    <dgm:pt modelId="{8F620AA0-A3A6-4F05-B506-F3A4249D826C}">
      <dgm:prSet phldrT="[Text]"/>
      <dgm:spPr/>
      <dgm:t>
        <a:bodyPr/>
        <a:lstStyle/>
        <a:p>
          <a:r>
            <a:rPr lang="en-US" b="1" dirty="0"/>
            <a:t>Traffic Cameras</a:t>
          </a:r>
        </a:p>
      </dgm:t>
    </dgm:pt>
    <dgm:pt modelId="{7B3C43A2-F57B-42E3-B9E6-83C4D76F78D0}" type="parTrans" cxnId="{D5DCA3F6-434D-40E9-A6A7-A282ADE6E459}">
      <dgm:prSet/>
      <dgm:spPr/>
      <dgm:t>
        <a:bodyPr/>
        <a:lstStyle/>
        <a:p>
          <a:endParaRPr lang="en-US"/>
        </a:p>
      </dgm:t>
    </dgm:pt>
    <dgm:pt modelId="{DA7BD437-EF76-470D-BA35-9F52C3611481}" type="sibTrans" cxnId="{D5DCA3F6-434D-40E9-A6A7-A282ADE6E459}">
      <dgm:prSet/>
      <dgm:spPr/>
      <dgm:t>
        <a:bodyPr/>
        <a:lstStyle/>
        <a:p>
          <a:endParaRPr lang="en-US"/>
        </a:p>
      </dgm:t>
    </dgm:pt>
    <dgm:pt modelId="{7BE74F96-790F-4C77-87EB-CA3CAD4FE1B0}">
      <dgm:prSet phldrT="[Text]"/>
      <dgm:spPr/>
      <dgm:t>
        <a:bodyPr/>
        <a:lstStyle/>
        <a:p>
          <a:r>
            <a:rPr lang="en-US" b="1" dirty="0"/>
            <a:t>Weather Sensors</a:t>
          </a:r>
        </a:p>
      </dgm:t>
    </dgm:pt>
    <dgm:pt modelId="{D8FD6E16-0046-4459-943B-4EA9CA9DA99B}" type="parTrans" cxnId="{D2C8BB5A-37C4-4D5C-8A99-9A239378898C}">
      <dgm:prSet/>
      <dgm:spPr/>
      <dgm:t>
        <a:bodyPr/>
        <a:lstStyle/>
        <a:p>
          <a:endParaRPr lang="en-US"/>
        </a:p>
      </dgm:t>
    </dgm:pt>
    <dgm:pt modelId="{0D9C3129-A773-4EB5-AF7B-3724F0DC37AE}" type="sibTrans" cxnId="{D2C8BB5A-37C4-4D5C-8A99-9A239378898C}">
      <dgm:prSet/>
      <dgm:spPr/>
      <dgm:t>
        <a:bodyPr/>
        <a:lstStyle/>
        <a:p>
          <a:endParaRPr lang="en-US"/>
        </a:p>
      </dgm:t>
    </dgm:pt>
    <dgm:pt modelId="{41BBC8AA-7AEC-479E-AE54-958240F2B526}">
      <dgm:prSet phldrT="[Text]"/>
      <dgm:spPr/>
      <dgm:t>
        <a:bodyPr/>
        <a:lstStyle/>
        <a:p>
          <a:r>
            <a:rPr lang="en-US" b="1" dirty="0"/>
            <a:t>Dynamic Message Signs</a:t>
          </a:r>
        </a:p>
      </dgm:t>
    </dgm:pt>
    <dgm:pt modelId="{06EE1587-BFEA-4F2D-97DA-215F6DF4BC5E}" type="parTrans" cxnId="{4A5A2DD1-01B8-406E-A20A-749ECDFFA31E}">
      <dgm:prSet/>
      <dgm:spPr/>
      <dgm:t>
        <a:bodyPr/>
        <a:lstStyle/>
        <a:p>
          <a:endParaRPr lang="en-US"/>
        </a:p>
      </dgm:t>
    </dgm:pt>
    <dgm:pt modelId="{751D2500-D0B1-4592-A1B5-9AC7AF94E87B}" type="sibTrans" cxnId="{4A5A2DD1-01B8-406E-A20A-749ECDFFA31E}">
      <dgm:prSet/>
      <dgm:spPr/>
      <dgm:t>
        <a:bodyPr/>
        <a:lstStyle/>
        <a:p>
          <a:endParaRPr lang="en-US"/>
        </a:p>
      </dgm:t>
    </dgm:pt>
    <dgm:pt modelId="{52FAC844-3DCB-4BEB-94CC-026B57DEF87E}" type="pres">
      <dgm:prSet presAssocID="{23841CC5-52BB-4028-8D1F-BB0D8C81879D}" presName="Name0" presStyleCnt="0">
        <dgm:presLayoutVars>
          <dgm:dir/>
          <dgm:resizeHandles/>
        </dgm:presLayoutVars>
      </dgm:prSet>
      <dgm:spPr/>
    </dgm:pt>
    <dgm:pt modelId="{125AD44E-1BBF-4252-B198-0BFC224259A4}" type="pres">
      <dgm:prSet presAssocID="{8F620AA0-A3A6-4F05-B506-F3A4249D826C}" presName="composite" presStyleCnt="0"/>
      <dgm:spPr/>
    </dgm:pt>
    <dgm:pt modelId="{E6DC8EA0-AC32-4CA8-A86D-E9EFE0F69A45}" type="pres">
      <dgm:prSet presAssocID="{8F620AA0-A3A6-4F05-B506-F3A4249D826C}" presName="rect1" presStyleLbl="b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9000" b="-9000"/>
          </a:stretch>
        </a:blipFill>
      </dgm:spPr>
      <dgm:extLst>
        <a:ext uri="{E40237B7-FDA0-4F09-8148-C483321AD2D9}">
          <dgm14:cNvPr xmlns:dgm14="http://schemas.microsoft.com/office/drawing/2010/diagram" id="0" name="" descr="Security camera"/>
        </a:ext>
      </dgm:extLst>
    </dgm:pt>
    <dgm:pt modelId="{BC7A03AC-B96C-4641-A0CB-26E0B9613726}" type="pres">
      <dgm:prSet presAssocID="{8F620AA0-A3A6-4F05-B506-F3A4249D826C}" presName="rect2" presStyleLbl="node1" presStyleIdx="0" presStyleCnt="3">
        <dgm:presLayoutVars>
          <dgm:bulletEnabled val="1"/>
        </dgm:presLayoutVars>
      </dgm:prSet>
      <dgm:spPr/>
    </dgm:pt>
    <dgm:pt modelId="{9005962A-9A87-41F3-9FF5-050165197AAB}" type="pres">
      <dgm:prSet presAssocID="{DA7BD437-EF76-470D-BA35-9F52C3611481}" presName="sibTrans" presStyleCnt="0"/>
      <dgm:spPr/>
    </dgm:pt>
    <dgm:pt modelId="{3E1B47D0-C559-42D4-A7A3-BE4A8580159B}" type="pres">
      <dgm:prSet presAssocID="{41BBC8AA-7AEC-479E-AE54-958240F2B526}" presName="composite" presStyleCnt="0"/>
      <dgm:spPr/>
    </dgm:pt>
    <dgm:pt modelId="{EDC63A41-4009-482B-906A-B290305AAC57}" type="pres">
      <dgm:prSet presAssocID="{41BBC8AA-7AEC-479E-AE54-958240F2B526}" presName="rect1" presStyleLbl="b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9000" b="-9000"/>
          </a:stretch>
        </a:blipFill>
      </dgm:spPr>
      <dgm:extLst>
        <a:ext uri="{E40237B7-FDA0-4F09-8148-C483321AD2D9}">
          <dgm14:cNvPr xmlns:dgm14="http://schemas.microsoft.com/office/drawing/2010/diagram" id="0" name="" descr="Sign"/>
        </a:ext>
      </dgm:extLst>
    </dgm:pt>
    <dgm:pt modelId="{172A37BC-06DE-4C91-AAAC-2C7004E1FA72}" type="pres">
      <dgm:prSet presAssocID="{41BBC8AA-7AEC-479E-AE54-958240F2B526}" presName="rect2" presStyleLbl="node1" presStyleIdx="1" presStyleCnt="3">
        <dgm:presLayoutVars>
          <dgm:bulletEnabled val="1"/>
        </dgm:presLayoutVars>
      </dgm:prSet>
      <dgm:spPr/>
    </dgm:pt>
    <dgm:pt modelId="{5E19DB45-B833-4523-A839-08ABF3E7AB64}" type="pres">
      <dgm:prSet presAssocID="{751D2500-D0B1-4592-A1B5-9AC7AF94E87B}" presName="sibTrans" presStyleCnt="0"/>
      <dgm:spPr/>
    </dgm:pt>
    <dgm:pt modelId="{26D56FBA-C1CE-4502-A764-22956DD052A8}" type="pres">
      <dgm:prSet presAssocID="{7BE74F96-790F-4C77-87EB-CA3CAD4FE1B0}" presName="composite" presStyleCnt="0"/>
      <dgm:spPr/>
    </dgm:pt>
    <dgm:pt modelId="{773675B1-D7F9-43E7-B3BE-DCCD58FFCCC9}" type="pres">
      <dgm:prSet presAssocID="{7BE74F96-790F-4C77-87EB-CA3CAD4FE1B0}" presName="rect1" presStyleLbl="b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9000" b="-9000"/>
          </a:stretch>
        </a:blipFill>
      </dgm:spPr>
      <dgm:extLst>
        <a:ext uri="{E40237B7-FDA0-4F09-8148-C483321AD2D9}">
          <dgm14:cNvPr xmlns:dgm14="http://schemas.microsoft.com/office/drawing/2010/diagram" id="0" name="" descr="Thermometer"/>
        </a:ext>
      </dgm:extLst>
    </dgm:pt>
    <dgm:pt modelId="{49692CEC-8248-448D-80BF-D882A4E863E7}" type="pres">
      <dgm:prSet presAssocID="{7BE74F96-790F-4C77-87EB-CA3CAD4FE1B0}" presName="rect2" presStyleLbl="node1" presStyleIdx="2" presStyleCnt="3">
        <dgm:presLayoutVars>
          <dgm:bulletEnabled val="1"/>
        </dgm:presLayoutVars>
      </dgm:prSet>
      <dgm:spPr/>
    </dgm:pt>
  </dgm:ptLst>
  <dgm:cxnLst>
    <dgm:cxn modelId="{D2C8BB5A-37C4-4D5C-8A99-9A239378898C}" srcId="{23841CC5-52BB-4028-8D1F-BB0D8C81879D}" destId="{7BE74F96-790F-4C77-87EB-CA3CAD4FE1B0}" srcOrd="2" destOrd="0" parTransId="{D8FD6E16-0046-4459-943B-4EA9CA9DA99B}" sibTransId="{0D9C3129-A773-4EB5-AF7B-3724F0DC37AE}"/>
    <dgm:cxn modelId="{78E73A91-31E8-4074-A7DD-6A74862D87DC}" type="presOf" srcId="{23841CC5-52BB-4028-8D1F-BB0D8C81879D}" destId="{52FAC844-3DCB-4BEB-94CC-026B57DEF87E}" srcOrd="0" destOrd="0" presId="urn:microsoft.com/office/officeart/2008/layout/BendingPictureBlocks"/>
    <dgm:cxn modelId="{665DF6BE-548D-4F8B-9E8E-4FD3C79F517B}" type="presOf" srcId="{8F620AA0-A3A6-4F05-B506-F3A4249D826C}" destId="{BC7A03AC-B96C-4641-A0CB-26E0B9613726}" srcOrd="0" destOrd="0" presId="urn:microsoft.com/office/officeart/2008/layout/BendingPictureBlocks"/>
    <dgm:cxn modelId="{4A5A2DD1-01B8-406E-A20A-749ECDFFA31E}" srcId="{23841CC5-52BB-4028-8D1F-BB0D8C81879D}" destId="{41BBC8AA-7AEC-479E-AE54-958240F2B526}" srcOrd="1" destOrd="0" parTransId="{06EE1587-BFEA-4F2D-97DA-215F6DF4BC5E}" sibTransId="{751D2500-D0B1-4592-A1B5-9AC7AF94E87B}"/>
    <dgm:cxn modelId="{101A09E1-B6A2-4F2D-B394-65BB451680D1}" type="presOf" srcId="{7BE74F96-790F-4C77-87EB-CA3CAD4FE1B0}" destId="{49692CEC-8248-448D-80BF-D882A4E863E7}" srcOrd="0" destOrd="0" presId="urn:microsoft.com/office/officeart/2008/layout/BendingPictureBlocks"/>
    <dgm:cxn modelId="{29D7F4EC-49D5-46CB-8202-94640C5F8BB3}" type="presOf" srcId="{41BBC8AA-7AEC-479E-AE54-958240F2B526}" destId="{172A37BC-06DE-4C91-AAAC-2C7004E1FA72}" srcOrd="0" destOrd="0" presId="urn:microsoft.com/office/officeart/2008/layout/BendingPictureBlocks"/>
    <dgm:cxn modelId="{D5DCA3F6-434D-40E9-A6A7-A282ADE6E459}" srcId="{23841CC5-52BB-4028-8D1F-BB0D8C81879D}" destId="{8F620AA0-A3A6-4F05-B506-F3A4249D826C}" srcOrd="0" destOrd="0" parTransId="{7B3C43A2-F57B-42E3-B9E6-83C4D76F78D0}" sibTransId="{DA7BD437-EF76-470D-BA35-9F52C3611481}"/>
    <dgm:cxn modelId="{93410567-79F9-470D-BEB1-010F39E1D912}" type="presParOf" srcId="{52FAC844-3DCB-4BEB-94CC-026B57DEF87E}" destId="{125AD44E-1BBF-4252-B198-0BFC224259A4}" srcOrd="0" destOrd="0" presId="urn:microsoft.com/office/officeart/2008/layout/BendingPictureBlocks"/>
    <dgm:cxn modelId="{D3552B3D-0995-4B19-AC62-BC1BC3B6A750}" type="presParOf" srcId="{125AD44E-1BBF-4252-B198-0BFC224259A4}" destId="{E6DC8EA0-AC32-4CA8-A86D-E9EFE0F69A45}" srcOrd="0" destOrd="0" presId="urn:microsoft.com/office/officeart/2008/layout/BendingPictureBlocks"/>
    <dgm:cxn modelId="{EFD4E6E1-AF2A-4FA4-8CC0-B73F423AD28C}" type="presParOf" srcId="{125AD44E-1BBF-4252-B198-0BFC224259A4}" destId="{BC7A03AC-B96C-4641-A0CB-26E0B9613726}" srcOrd="1" destOrd="0" presId="urn:microsoft.com/office/officeart/2008/layout/BendingPictureBlocks"/>
    <dgm:cxn modelId="{F76C38FB-BBB6-4F7E-B827-73FF40077C2F}" type="presParOf" srcId="{52FAC844-3DCB-4BEB-94CC-026B57DEF87E}" destId="{9005962A-9A87-41F3-9FF5-050165197AAB}" srcOrd="1" destOrd="0" presId="urn:microsoft.com/office/officeart/2008/layout/BendingPictureBlocks"/>
    <dgm:cxn modelId="{B8E4D46E-D7CD-4F9D-9816-8E23EE971649}" type="presParOf" srcId="{52FAC844-3DCB-4BEB-94CC-026B57DEF87E}" destId="{3E1B47D0-C559-42D4-A7A3-BE4A8580159B}" srcOrd="2" destOrd="0" presId="urn:microsoft.com/office/officeart/2008/layout/BendingPictureBlocks"/>
    <dgm:cxn modelId="{97BB9322-D863-4348-A00A-58EE29D6009E}" type="presParOf" srcId="{3E1B47D0-C559-42D4-A7A3-BE4A8580159B}" destId="{EDC63A41-4009-482B-906A-B290305AAC57}" srcOrd="0" destOrd="0" presId="urn:microsoft.com/office/officeart/2008/layout/BendingPictureBlocks"/>
    <dgm:cxn modelId="{21778EED-4D34-492F-A0CD-301F085EF5BB}" type="presParOf" srcId="{3E1B47D0-C559-42D4-A7A3-BE4A8580159B}" destId="{172A37BC-06DE-4C91-AAAC-2C7004E1FA72}" srcOrd="1" destOrd="0" presId="urn:microsoft.com/office/officeart/2008/layout/BendingPictureBlocks"/>
    <dgm:cxn modelId="{676D7EAE-5EC0-4345-A46E-74783B8A6031}" type="presParOf" srcId="{52FAC844-3DCB-4BEB-94CC-026B57DEF87E}" destId="{5E19DB45-B833-4523-A839-08ABF3E7AB64}" srcOrd="3" destOrd="0" presId="urn:microsoft.com/office/officeart/2008/layout/BendingPictureBlocks"/>
    <dgm:cxn modelId="{E8FDA87D-DF17-4D2B-9064-AA6558C116EE}" type="presParOf" srcId="{52FAC844-3DCB-4BEB-94CC-026B57DEF87E}" destId="{26D56FBA-C1CE-4502-A764-22956DD052A8}" srcOrd="4" destOrd="0" presId="urn:microsoft.com/office/officeart/2008/layout/BendingPictureBlocks"/>
    <dgm:cxn modelId="{734642B6-141B-4180-BA5F-C80C253A3A27}" type="presParOf" srcId="{26D56FBA-C1CE-4502-A764-22956DD052A8}" destId="{773675B1-D7F9-43E7-B3BE-DCCD58FFCCC9}" srcOrd="0" destOrd="0" presId="urn:microsoft.com/office/officeart/2008/layout/BendingPictureBlocks"/>
    <dgm:cxn modelId="{15ABDF29-6DB7-4973-AE78-FCB8428164C5}" type="presParOf" srcId="{26D56FBA-C1CE-4502-A764-22956DD052A8}" destId="{49692CEC-8248-448D-80BF-D882A4E863E7}" srcOrd="1" destOrd="0" presId="urn:microsoft.com/office/officeart/2008/layout/BendingPictureBlock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D3E2CDB-EF2F-4AFD-8822-2C2D2C1787DE}" type="doc">
      <dgm:prSet loTypeId="urn:microsoft.com/office/officeart/2005/8/layout/funnel1" loCatId="relationship" qsTypeId="urn:microsoft.com/office/officeart/2005/8/quickstyle/simple1" qsCatId="simple" csTypeId="urn:microsoft.com/office/officeart/2005/8/colors/accent1_3" csCatId="accent1" phldr="1"/>
      <dgm:spPr/>
      <dgm:t>
        <a:bodyPr/>
        <a:lstStyle/>
        <a:p>
          <a:endParaRPr lang="en-US"/>
        </a:p>
      </dgm:t>
    </dgm:pt>
    <dgm:pt modelId="{F4CA6FFC-6E2B-4B0A-BCF0-BCDD835885C6}">
      <dgm:prSet phldrT="[Text]"/>
      <dgm:spPr/>
      <dgm:t>
        <a:bodyPr/>
        <a:lstStyle/>
        <a:p>
          <a:r>
            <a:rPr lang="en-US" dirty="0"/>
            <a:t>ROC Operator Entries</a:t>
          </a:r>
        </a:p>
      </dgm:t>
    </dgm:pt>
    <dgm:pt modelId="{F6A7058F-0FA2-46EC-963D-C8EF28FDC0FF}" type="parTrans" cxnId="{DC74A7F3-5EE0-404B-8F7D-8C13DD630B41}">
      <dgm:prSet/>
      <dgm:spPr/>
      <dgm:t>
        <a:bodyPr/>
        <a:lstStyle/>
        <a:p>
          <a:endParaRPr lang="en-US"/>
        </a:p>
      </dgm:t>
    </dgm:pt>
    <dgm:pt modelId="{0A04C510-8EA8-4448-896D-BE604FDFD032}" type="sibTrans" cxnId="{DC74A7F3-5EE0-404B-8F7D-8C13DD630B41}">
      <dgm:prSet/>
      <dgm:spPr/>
      <dgm:t>
        <a:bodyPr/>
        <a:lstStyle/>
        <a:p>
          <a:endParaRPr lang="en-US"/>
        </a:p>
      </dgm:t>
    </dgm:pt>
    <dgm:pt modelId="{BCA7702F-5724-408E-A15D-DAF5D23D05FE}">
      <dgm:prSet phldrT="[Text]"/>
      <dgm:spPr/>
      <dgm:t>
        <a:bodyPr/>
        <a:lstStyle/>
        <a:p>
          <a:r>
            <a:rPr lang="en-US" dirty="0"/>
            <a:t>ITS Device Data</a:t>
          </a:r>
        </a:p>
      </dgm:t>
    </dgm:pt>
    <dgm:pt modelId="{1ABBBD82-279A-4E28-ACDC-A1346ACA1082}" type="parTrans" cxnId="{7922E3C3-FF9B-4548-817A-CAA8DD065B2F}">
      <dgm:prSet/>
      <dgm:spPr/>
      <dgm:t>
        <a:bodyPr/>
        <a:lstStyle/>
        <a:p>
          <a:endParaRPr lang="en-US"/>
        </a:p>
      </dgm:t>
    </dgm:pt>
    <dgm:pt modelId="{0DEF8559-5E15-48CA-837B-D73DC168F3F2}" type="sibTrans" cxnId="{7922E3C3-FF9B-4548-817A-CAA8DD065B2F}">
      <dgm:prSet/>
      <dgm:spPr/>
      <dgm:t>
        <a:bodyPr/>
        <a:lstStyle/>
        <a:p>
          <a:endParaRPr lang="en-US"/>
        </a:p>
      </dgm:t>
    </dgm:pt>
    <dgm:pt modelId="{3C0570D4-BA8E-40A6-BE1E-FD1305867CB1}">
      <dgm:prSet phldrT="[Text]"/>
      <dgm:spPr/>
      <dgm:t>
        <a:bodyPr/>
        <a:lstStyle/>
        <a:p>
          <a:r>
            <a:rPr lang="en-US" dirty="0"/>
            <a:t>Third Party Data</a:t>
          </a:r>
        </a:p>
      </dgm:t>
    </dgm:pt>
    <dgm:pt modelId="{90712DBD-2F6C-4F49-91CA-210DD1586D5E}" type="parTrans" cxnId="{A67417C1-F7F3-4E1B-A725-B0C1316ADD78}">
      <dgm:prSet/>
      <dgm:spPr/>
      <dgm:t>
        <a:bodyPr/>
        <a:lstStyle/>
        <a:p>
          <a:endParaRPr lang="en-US"/>
        </a:p>
      </dgm:t>
    </dgm:pt>
    <dgm:pt modelId="{3E530E9F-43E2-454F-B9AC-16ADAD2C4C1A}" type="sibTrans" cxnId="{A67417C1-F7F3-4E1B-A725-B0C1316ADD78}">
      <dgm:prSet/>
      <dgm:spPr/>
      <dgm:t>
        <a:bodyPr/>
        <a:lstStyle/>
        <a:p>
          <a:endParaRPr lang="en-US"/>
        </a:p>
      </dgm:t>
    </dgm:pt>
    <dgm:pt modelId="{7F326318-0C2C-43F3-AD7C-5FBB536C2569}">
      <dgm:prSet phldrT="[Text]"/>
      <dgm:spPr/>
      <dgm:t>
        <a:bodyPr/>
        <a:lstStyle/>
        <a:p>
          <a:r>
            <a:rPr lang="en-US" b="1" dirty="0"/>
            <a:t>Nevada 511</a:t>
          </a:r>
        </a:p>
      </dgm:t>
    </dgm:pt>
    <dgm:pt modelId="{F0E06CBC-395A-454C-B81F-AD373310248E}" type="parTrans" cxnId="{963ECC5B-207D-4AFF-832B-73204A5C1329}">
      <dgm:prSet/>
      <dgm:spPr/>
      <dgm:t>
        <a:bodyPr/>
        <a:lstStyle/>
        <a:p>
          <a:endParaRPr lang="en-US"/>
        </a:p>
      </dgm:t>
    </dgm:pt>
    <dgm:pt modelId="{A6995C12-F4A9-4470-90E9-9A204DA7E594}" type="sibTrans" cxnId="{963ECC5B-207D-4AFF-832B-73204A5C1329}">
      <dgm:prSet/>
      <dgm:spPr/>
      <dgm:t>
        <a:bodyPr/>
        <a:lstStyle/>
        <a:p>
          <a:endParaRPr lang="en-US"/>
        </a:p>
      </dgm:t>
    </dgm:pt>
    <dgm:pt modelId="{DB7BC3F7-57B4-40CA-8603-884DA8FB9B12}" type="pres">
      <dgm:prSet presAssocID="{AD3E2CDB-EF2F-4AFD-8822-2C2D2C1787DE}" presName="Name0" presStyleCnt="0">
        <dgm:presLayoutVars>
          <dgm:chMax val="4"/>
          <dgm:resizeHandles val="exact"/>
        </dgm:presLayoutVars>
      </dgm:prSet>
      <dgm:spPr/>
    </dgm:pt>
    <dgm:pt modelId="{B2C2034C-8A8A-48DA-A218-90A0ED582E92}" type="pres">
      <dgm:prSet presAssocID="{AD3E2CDB-EF2F-4AFD-8822-2C2D2C1787DE}" presName="ellipse" presStyleLbl="trBgShp" presStyleIdx="0" presStyleCnt="1"/>
      <dgm:spPr/>
    </dgm:pt>
    <dgm:pt modelId="{995C5F50-CA62-498E-8E28-6C8D74385B67}" type="pres">
      <dgm:prSet presAssocID="{AD3E2CDB-EF2F-4AFD-8822-2C2D2C1787DE}" presName="arrow1" presStyleLbl="fgShp" presStyleIdx="0" presStyleCnt="1"/>
      <dgm:spPr/>
    </dgm:pt>
    <dgm:pt modelId="{3E33961F-5D93-4E71-A7B4-974320CF7DE1}" type="pres">
      <dgm:prSet presAssocID="{AD3E2CDB-EF2F-4AFD-8822-2C2D2C1787DE}" presName="rectangle" presStyleLbl="revTx" presStyleIdx="0" presStyleCnt="1">
        <dgm:presLayoutVars>
          <dgm:bulletEnabled val="1"/>
        </dgm:presLayoutVars>
      </dgm:prSet>
      <dgm:spPr/>
    </dgm:pt>
    <dgm:pt modelId="{6D1E8F65-12A4-4843-8F27-4D49299B48D4}" type="pres">
      <dgm:prSet presAssocID="{BCA7702F-5724-408E-A15D-DAF5D23D05FE}" presName="item1" presStyleLbl="node1" presStyleIdx="0" presStyleCnt="3">
        <dgm:presLayoutVars>
          <dgm:bulletEnabled val="1"/>
        </dgm:presLayoutVars>
      </dgm:prSet>
      <dgm:spPr/>
    </dgm:pt>
    <dgm:pt modelId="{070788DF-E7C6-4262-B3D4-D8895B67FED8}" type="pres">
      <dgm:prSet presAssocID="{3C0570D4-BA8E-40A6-BE1E-FD1305867CB1}" presName="item2" presStyleLbl="node1" presStyleIdx="1" presStyleCnt="3">
        <dgm:presLayoutVars>
          <dgm:bulletEnabled val="1"/>
        </dgm:presLayoutVars>
      </dgm:prSet>
      <dgm:spPr/>
    </dgm:pt>
    <dgm:pt modelId="{17EF5A12-2F69-4FE6-97E4-529FE813E6CA}" type="pres">
      <dgm:prSet presAssocID="{7F326318-0C2C-43F3-AD7C-5FBB536C2569}" presName="item3" presStyleLbl="node1" presStyleIdx="2" presStyleCnt="3">
        <dgm:presLayoutVars>
          <dgm:bulletEnabled val="1"/>
        </dgm:presLayoutVars>
      </dgm:prSet>
      <dgm:spPr/>
    </dgm:pt>
    <dgm:pt modelId="{C6638C41-2451-4F4B-ABEA-5353964F5BD3}" type="pres">
      <dgm:prSet presAssocID="{AD3E2CDB-EF2F-4AFD-8822-2C2D2C1787DE}" presName="funnel" presStyleLbl="trAlignAcc1" presStyleIdx="0" presStyleCnt="1"/>
      <dgm:spPr/>
    </dgm:pt>
  </dgm:ptLst>
  <dgm:cxnLst>
    <dgm:cxn modelId="{963ECC5B-207D-4AFF-832B-73204A5C1329}" srcId="{AD3E2CDB-EF2F-4AFD-8822-2C2D2C1787DE}" destId="{7F326318-0C2C-43F3-AD7C-5FBB536C2569}" srcOrd="3" destOrd="0" parTransId="{F0E06CBC-395A-454C-B81F-AD373310248E}" sibTransId="{A6995C12-F4A9-4470-90E9-9A204DA7E594}"/>
    <dgm:cxn modelId="{CCFD836B-0B0E-4D66-A574-FDF8DE5A3C7D}" type="presOf" srcId="{F4CA6FFC-6E2B-4B0A-BCF0-BCDD835885C6}" destId="{17EF5A12-2F69-4FE6-97E4-529FE813E6CA}" srcOrd="0" destOrd="0" presId="urn:microsoft.com/office/officeart/2005/8/layout/funnel1"/>
    <dgm:cxn modelId="{E15F1450-2F87-451E-8A1D-A3DA672801CB}" type="presOf" srcId="{BCA7702F-5724-408E-A15D-DAF5D23D05FE}" destId="{070788DF-E7C6-4262-B3D4-D8895B67FED8}" srcOrd="0" destOrd="0" presId="urn:microsoft.com/office/officeart/2005/8/layout/funnel1"/>
    <dgm:cxn modelId="{DA879583-A07A-4284-9372-26340D86929B}" type="presOf" srcId="{7F326318-0C2C-43F3-AD7C-5FBB536C2569}" destId="{3E33961F-5D93-4E71-A7B4-974320CF7DE1}" srcOrd="0" destOrd="0" presId="urn:microsoft.com/office/officeart/2005/8/layout/funnel1"/>
    <dgm:cxn modelId="{54ED5193-A4CF-43CD-A78B-E895617DFD5F}" type="presOf" srcId="{3C0570D4-BA8E-40A6-BE1E-FD1305867CB1}" destId="{6D1E8F65-12A4-4843-8F27-4D49299B48D4}" srcOrd="0" destOrd="0" presId="urn:microsoft.com/office/officeart/2005/8/layout/funnel1"/>
    <dgm:cxn modelId="{A67417C1-F7F3-4E1B-A725-B0C1316ADD78}" srcId="{AD3E2CDB-EF2F-4AFD-8822-2C2D2C1787DE}" destId="{3C0570D4-BA8E-40A6-BE1E-FD1305867CB1}" srcOrd="2" destOrd="0" parTransId="{90712DBD-2F6C-4F49-91CA-210DD1586D5E}" sibTransId="{3E530E9F-43E2-454F-B9AC-16ADAD2C4C1A}"/>
    <dgm:cxn modelId="{7922E3C3-FF9B-4548-817A-CAA8DD065B2F}" srcId="{AD3E2CDB-EF2F-4AFD-8822-2C2D2C1787DE}" destId="{BCA7702F-5724-408E-A15D-DAF5D23D05FE}" srcOrd="1" destOrd="0" parTransId="{1ABBBD82-279A-4E28-ACDC-A1346ACA1082}" sibTransId="{0DEF8559-5E15-48CA-837B-D73DC168F3F2}"/>
    <dgm:cxn modelId="{D9B649DB-DA48-4A92-A6E9-1CC588D7463C}" type="presOf" srcId="{AD3E2CDB-EF2F-4AFD-8822-2C2D2C1787DE}" destId="{DB7BC3F7-57B4-40CA-8603-884DA8FB9B12}" srcOrd="0" destOrd="0" presId="urn:microsoft.com/office/officeart/2005/8/layout/funnel1"/>
    <dgm:cxn modelId="{DC74A7F3-5EE0-404B-8F7D-8C13DD630B41}" srcId="{AD3E2CDB-EF2F-4AFD-8822-2C2D2C1787DE}" destId="{F4CA6FFC-6E2B-4B0A-BCF0-BCDD835885C6}" srcOrd="0" destOrd="0" parTransId="{F6A7058F-0FA2-46EC-963D-C8EF28FDC0FF}" sibTransId="{0A04C510-8EA8-4448-896D-BE604FDFD032}"/>
    <dgm:cxn modelId="{924E42F9-296B-44A2-B777-408FBC7636A6}" type="presParOf" srcId="{DB7BC3F7-57B4-40CA-8603-884DA8FB9B12}" destId="{B2C2034C-8A8A-48DA-A218-90A0ED582E92}" srcOrd="0" destOrd="0" presId="urn:microsoft.com/office/officeart/2005/8/layout/funnel1"/>
    <dgm:cxn modelId="{010D00F6-BB4A-4916-962F-5D607E5DAA6E}" type="presParOf" srcId="{DB7BC3F7-57B4-40CA-8603-884DA8FB9B12}" destId="{995C5F50-CA62-498E-8E28-6C8D74385B67}" srcOrd="1" destOrd="0" presId="urn:microsoft.com/office/officeart/2005/8/layout/funnel1"/>
    <dgm:cxn modelId="{836EA950-26AB-460C-9BB1-381FD7644C4F}" type="presParOf" srcId="{DB7BC3F7-57B4-40CA-8603-884DA8FB9B12}" destId="{3E33961F-5D93-4E71-A7B4-974320CF7DE1}" srcOrd="2" destOrd="0" presId="urn:microsoft.com/office/officeart/2005/8/layout/funnel1"/>
    <dgm:cxn modelId="{382871D2-F4FB-4C22-A98D-799B37198006}" type="presParOf" srcId="{DB7BC3F7-57B4-40CA-8603-884DA8FB9B12}" destId="{6D1E8F65-12A4-4843-8F27-4D49299B48D4}" srcOrd="3" destOrd="0" presId="urn:microsoft.com/office/officeart/2005/8/layout/funnel1"/>
    <dgm:cxn modelId="{AD8B0A8A-C42A-4554-8798-149015B7DC7F}" type="presParOf" srcId="{DB7BC3F7-57B4-40CA-8603-884DA8FB9B12}" destId="{070788DF-E7C6-4262-B3D4-D8895B67FED8}" srcOrd="4" destOrd="0" presId="urn:microsoft.com/office/officeart/2005/8/layout/funnel1"/>
    <dgm:cxn modelId="{33E9D3A8-F806-4191-B350-39787A5D408C}" type="presParOf" srcId="{DB7BC3F7-57B4-40CA-8603-884DA8FB9B12}" destId="{17EF5A12-2F69-4FE6-97E4-529FE813E6CA}" srcOrd="5" destOrd="0" presId="urn:microsoft.com/office/officeart/2005/8/layout/funnel1"/>
    <dgm:cxn modelId="{C18881C1-71B0-4B62-85F1-60261CF6BA9C}" type="presParOf" srcId="{DB7BC3F7-57B4-40CA-8603-884DA8FB9B12}" destId="{C6638C41-2451-4F4B-ABEA-5353964F5BD3}"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64F1CA6-AC82-4A4F-9FFE-25764F7964F2}" type="doc">
      <dgm:prSet loTypeId="urn:microsoft.com/office/officeart/2005/8/layout/radial1" loCatId="cycle" qsTypeId="urn:microsoft.com/office/officeart/2005/8/quickstyle/simple2" qsCatId="simple" csTypeId="urn:microsoft.com/office/officeart/2005/8/colors/accent1_3" csCatId="accent1" phldr="1"/>
      <dgm:spPr/>
      <dgm:t>
        <a:bodyPr/>
        <a:lstStyle/>
        <a:p>
          <a:endParaRPr lang="en-US"/>
        </a:p>
      </dgm:t>
    </dgm:pt>
    <dgm:pt modelId="{99EC9C3A-9A11-42D3-963D-93CDDE3A572B}">
      <dgm:prSet phldrT="[Text]"/>
      <dgm:spPr/>
      <dgm:t>
        <a:bodyPr/>
        <a:lstStyle/>
        <a:p>
          <a:r>
            <a:rPr lang="en-US" b="1" dirty="0"/>
            <a:t>Update Goals</a:t>
          </a:r>
        </a:p>
      </dgm:t>
    </dgm:pt>
    <dgm:pt modelId="{46BED702-C5F9-45BF-B40A-199C1E86C11A}" type="parTrans" cxnId="{179DBB65-3331-4E18-9D31-BC53A61536FC}">
      <dgm:prSet/>
      <dgm:spPr/>
      <dgm:t>
        <a:bodyPr/>
        <a:lstStyle/>
        <a:p>
          <a:endParaRPr lang="en-US"/>
        </a:p>
      </dgm:t>
    </dgm:pt>
    <dgm:pt modelId="{08E5076D-4FB4-46BC-89AA-993682BA220D}" type="sibTrans" cxnId="{179DBB65-3331-4E18-9D31-BC53A61536FC}">
      <dgm:prSet/>
      <dgm:spPr/>
      <dgm:t>
        <a:bodyPr/>
        <a:lstStyle/>
        <a:p>
          <a:endParaRPr lang="en-US"/>
        </a:p>
      </dgm:t>
    </dgm:pt>
    <dgm:pt modelId="{E3DC69BC-CC12-4C65-B347-835DA0BC5BF4}">
      <dgm:prSet phldrT="[Text]"/>
      <dgm:spPr/>
      <dgm:t>
        <a:bodyPr/>
        <a:lstStyle/>
        <a:p>
          <a:r>
            <a:rPr lang="en-US" dirty="0"/>
            <a:t>User Friendly</a:t>
          </a:r>
        </a:p>
      </dgm:t>
    </dgm:pt>
    <dgm:pt modelId="{FACF3FDA-DE06-4DF3-8F10-35AFABD3D00A}" type="parTrans" cxnId="{C696E9EA-DEFE-4418-AD28-F4E33D712DD4}">
      <dgm:prSet/>
      <dgm:spPr/>
      <dgm:t>
        <a:bodyPr/>
        <a:lstStyle/>
        <a:p>
          <a:endParaRPr lang="en-US"/>
        </a:p>
      </dgm:t>
    </dgm:pt>
    <dgm:pt modelId="{AC71D549-6A67-44EC-B354-5C91861BADF4}" type="sibTrans" cxnId="{C696E9EA-DEFE-4418-AD28-F4E33D712DD4}">
      <dgm:prSet/>
      <dgm:spPr/>
      <dgm:t>
        <a:bodyPr/>
        <a:lstStyle/>
        <a:p>
          <a:endParaRPr lang="en-US"/>
        </a:p>
      </dgm:t>
    </dgm:pt>
    <dgm:pt modelId="{5F1AB26D-C03C-4083-B93E-A8E9E225FAC6}">
      <dgm:prSet phldrT="[Text]"/>
      <dgm:spPr/>
      <dgm:t>
        <a:bodyPr/>
        <a:lstStyle/>
        <a:p>
          <a:r>
            <a:rPr lang="en-US" dirty="0"/>
            <a:t>Modern Design</a:t>
          </a:r>
        </a:p>
      </dgm:t>
    </dgm:pt>
    <dgm:pt modelId="{F31AECD6-3242-4882-9101-361F5B9D8E24}" type="parTrans" cxnId="{59590350-D679-41B3-8C39-74588C305E62}">
      <dgm:prSet/>
      <dgm:spPr/>
      <dgm:t>
        <a:bodyPr/>
        <a:lstStyle/>
        <a:p>
          <a:endParaRPr lang="en-US"/>
        </a:p>
      </dgm:t>
    </dgm:pt>
    <dgm:pt modelId="{38B43181-AB07-4560-8809-5C5C3190F8AF}" type="sibTrans" cxnId="{59590350-D679-41B3-8C39-74588C305E62}">
      <dgm:prSet/>
      <dgm:spPr/>
      <dgm:t>
        <a:bodyPr/>
        <a:lstStyle/>
        <a:p>
          <a:endParaRPr lang="en-US"/>
        </a:p>
      </dgm:t>
    </dgm:pt>
    <dgm:pt modelId="{866FCB70-D938-4C3D-ABB5-A32EF735B3A9}">
      <dgm:prSet phldrT="[Text]"/>
      <dgm:spPr/>
      <dgm:t>
        <a:bodyPr/>
        <a:lstStyle/>
        <a:p>
          <a:r>
            <a:rPr lang="en-US" dirty="0"/>
            <a:t>Secure</a:t>
          </a:r>
        </a:p>
      </dgm:t>
    </dgm:pt>
    <dgm:pt modelId="{FBD7D5CE-AF50-48E8-9042-B0981D6B08D4}" type="parTrans" cxnId="{0FCCA236-56DC-457E-973A-D59939FA939F}">
      <dgm:prSet/>
      <dgm:spPr/>
      <dgm:t>
        <a:bodyPr/>
        <a:lstStyle/>
        <a:p>
          <a:endParaRPr lang="en-US"/>
        </a:p>
      </dgm:t>
    </dgm:pt>
    <dgm:pt modelId="{27B74C94-9534-465E-9765-0668074BC905}" type="sibTrans" cxnId="{0FCCA236-56DC-457E-973A-D59939FA939F}">
      <dgm:prSet/>
      <dgm:spPr/>
      <dgm:t>
        <a:bodyPr/>
        <a:lstStyle/>
        <a:p>
          <a:endParaRPr lang="en-US"/>
        </a:p>
      </dgm:t>
    </dgm:pt>
    <dgm:pt modelId="{9CEE9A0B-A0F5-4111-ABE8-C454C58EDEA7}">
      <dgm:prSet phldrT="[Text]"/>
      <dgm:spPr/>
      <dgm:t>
        <a:bodyPr/>
        <a:lstStyle/>
        <a:p>
          <a:r>
            <a:rPr lang="en-US" dirty="0"/>
            <a:t>Accessible</a:t>
          </a:r>
        </a:p>
      </dgm:t>
    </dgm:pt>
    <dgm:pt modelId="{8E2AFCA6-B686-44A3-BB04-DEE00B9108EC}" type="parTrans" cxnId="{FA5EBAF1-432D-4248-B72B-59193C1226D6}">
      <dgm:prSet/>
      <dgm:spPr/>
      <dgm:t>
        <a:bodyPr/>
        <a:lstStyle/>
        <a:p>
          <a:endParaRPr lang="en-US"/>
        </a:p>
      </dgm:t>
    </dgm:pt>
    <dgm:pt modelId="{3844D8E1-7F86-4F67-9C01-8460F52E91EA}" type="sibTrans" cxnId="{FA5EBAF1-432D-4248-B72B-59193C1226D6}">
      <dgm:prSet/>
      <dgm:spPr/>
      <dgm:t>
        <a:bodyPr/>
        <a:lstStyle/>
        <a:p>
          <a:endParaRPr lang="en-US"/>
        </a:p>
      </dgm:t>
    </dgm:pt>
    <dgm:pt modelId="{545F33CF-6D0B-4F39-A3F1-927239CA697B}">
      <dgm:prSet phldrT="[Text]"/>
      <dgm:spPr/>
      <dgm:t>
        <a:bodyPr/>
        <a:lstStyle/>
        <a:p>
          <a:r>
            <a:rPr lang="en-US" dirty="0"/>
            <a:t>High Availability</a:t>
          </a:r>
        </a:p>
      </dgm:t>
    </dgm:pt>
    <dgm:pt modelId="{43DDE28C-7253-4A46-B6C6-80331E9ED9DD}" type="parTrans" cxnId="{CA7CC5C2-8C3E-4F37-A5B6-222B3DD20655}">
      <dgm:prSet/>
      <dgm:spPr/>
      <dgm:t>
        <a:bodyPr/>
        <a:lstStyle/>
        <a:p>
          <a:endParaRPr lang="en-US"/>
        </a:p>
      </dgm:t>
    </dgm:pt>
    <dgm:pt modelId="{CB07D190-A2AE-419D-BFC1-6B1CF120CDBE}" type="sibTrans" cxnId="{CA7CC5C2-8C3E-4F37-A5B6-222B3DD20655}">
      <dgm:prSet/>
      <dgm:spPr/>
      <dgm:t>
        <a:bodyPr/>
        <a:lstStyle/>
        <a:p>
          <a:endParaRPr lang="en-US"/>
        </a:p>
      </dgm:t>
    </dgm:pt>
    <dgm:pt modelId="{4ABBDD1D-9CF8-4C88-918B-46DAEF028612}" type="pres">
      <dgm:prSet presAssocID="{D64F1CA6-AC82-4A4F-9FFE-25764F7964F2}" presName="cycle" presStyleCnt="0">
        <dgm:presLayoutVars>
          <dgm:chMax val="1"/>
          <dgm:dir/>
          <dgm:animLvl val="ctr"/>
          <dgm:resizeHandles val="exact"/>
        </dgm:presLayoutVars>
      </dgm:prSet>
      <dgm:spPr/>
    </dgm:pt>
    <dgm:pt modelId="{20188021-D2FF-41FF-ACD9-6C83830199D8}" type="pres">
      <dgm:prSet presAssocID="{99EC9C3A-9A11-42D3-963D-93CDDE3A572B}" presName="centerShape" presStyleLbl="node0" presStyleIdx="0" presStyleCnt="1"/>
      <dgm:spPr/>
    </dgm:pt>
    <dgm:pt modelId="{577C9BC6-9E5F-4BA9-94AF-EBC2D3A40C6F}" type="pres">
      <dgm:prSet presAssocID="{FACF3FDA-DE06-4DF3-8F10-35AFABD3D00A}" presName="Name9" presStyleLbl="parChTrans1D2" presStyleIdx="0" presStyleCnt="5"/>
      <dgm:spPr/>
    </dgm:pt>
    <dgm:pt modelId="{D7B1EA7F-06F7-4F45-8B07-991E684374F1}" type="pres">
      <dgm:prSet presAssocID="{FACF3FDA-DE06-4DF3-8F10-35AFABD3D00A}" presName="connTx" presStyleLbl="parChTrans1D2" presStyleIdx="0" presStyleCnt="5"/>
      <dgm:spPr/>
    </dgm:pt>
    <dgm:pt modelId="{16C6CE99-6FC7-4BAC-8D9B-BFF08E7E0C77}" type="pres">
      <dgm:prSet presAssocID="{E3DC69BC-CC12-4C65-B347-835DA0BC5BF4}" presName="node" presStyleLbl="node1" presStyleIdx="0" presStyleCnt="5">
        <dgm:presLayoutVars>
          <dgm:bulletEnabled val="1"/>
        </dgm:presLayoutVars>
      </dgm:prSet>
      <dgm:spPr/>
    </dgm:pt>
    <dgm:pt modelId="{5BE3EA75-83E5-4697-83DF-9C56D95855EA}" type="pres">
      <dgm:prSet presAssocID="{F31AECD6-3242-4882-9101-361F5B9D8E24}" presName="Name9" presStyleLbl="parChTrans1D2" presStyleIdx="1" presStyleCnt="5"/>
      <dgm:spPr/>
    </dgm:pt>
    <dgm:pt modelId="{0E869D21-2B69-42A3-AC6B-6FCDC7BA2874}" type="pres">
      <dgm:prSet presAssocID="{F31AECD6-3242-4882-9101-361F5B9D8E24}" presName="connTx" presStyleLbl="parChTrans1D2" presStyleIdx="1" presStyleCnt="5"/>
      <dgm:spPr/>
    </dgm:pt>
    <dgm:pt modelId="{A6D19FA6-2C1F-41A1-99D3-2F2F6C7070F9}" type="pres">
      <dgm:prSet presAssocID="{5F1AB26D-C03C-4083-B93E-A8E9E225FAC6}" presName="node" presStyleLbl="node1" presStyleIdx="1" presStyleCnt="5">
        <dgm:presLayoutVars>
          <dgm:bulletEnabled val="1"/>
        </dgm:presLayoutVars>
      </dgm:prSet>
      <dgm:spPr/>
    </dgm:pt>
    <dgm:pt modelId="{83274EE6-82D1-4035-AD24-DA476BD279E8}" type="pres">
      <dgm:prSet presAssocID="{FBD7D5CE-AF50-48E8-9042-B0981D6B08D4}" presName="Name9" presStyleLbl="parChTrans1D2" presStyleIdx="2" presStyleCnt="5"/>
      <dgm:spPr/>
    </dgm:pt>
    <dgm:pt modelId="{0C595995-F88B-484D-8D77-6095A7139026}" type="pres">
      <dgm:prSet presAssocID="{FBD7D5CE-AF50-48E8-9042-B0981D6B08D4}" presName="connTx" presStyleLbl="parChTrans1D2" presStyleIdx="2" presStyleCnt="5"/>
      <dgm:spPr/>
    </dgm:pt>
    <dgm:pt modelId="{58E052F3-0379-47E1-B23F-737A3A53B085}" type="pres">
      <dgm:prSet presAssocID="{866FCB70-D938-4C3D-ABB5-A32EF735B3A9}" presName="node" presStyleLbl="node1" presStyleIdx="2" presStyleCnt="5">
        <dgm:presLayoutVars>
          <dgm:bulletEnabled val="1"/>
        </dgm:presLayoutVars>
      </dgm:prSet>
      <dgm:spPr/>
    </dgm:pt>
    <dgm:pt modelId="{7F86F789-CFF3-4620-8653-616854D5EBCC}" type="pres">
      <dgm:prSet presAssocID="{8E2AFCA6-B686-44A3-BB04-DEE00B9108EC}" presName="Name9" presStyleLbl="parChTrans1D2" presStyleIdx="3" presStyleCnt="5"/>
      <dgm:spPr/>
    </dgm:pt>
    <dgm:pt modelId="{7C0A079A-0404-42CE-91AE-7132632E72C4}" type="pres">
      <dgm:prSet presAssocID="{8E2AFCA6-B686-44A3-BB04-DEE00B9108EC}" presName="connTx" presStyleLbl="parChTrans1D2" presStyleIdx="3" presStyleCnt="5"/>
      <dgm:spPr/>
    </dgm:pt>
    <dgm:pt modelId="{B1C330E4-68AE-436E-95FA-FD27BF833DC0}" type="pres">
      <dgm:prSet presAssocID="{9CEE9A0B-A0F5-4111-ABE8-C454C58EDEA7}" presName="node" presStyleLbl="node1" presStyleIdx="3" presStyleCnt="5">
        <dgm:presLayoutVars>
          <dgm:bulletEnabled val="1"/>
        </dgm:presLayoutVars>
      </dgm:prSet>
      <dgm:spPr/>
    </dgm:pt>
    <dgm:pt modelId="{BBDEFA5E-FFC9-4C25-91CC-00414BCD6A99}" type="pres">
      <dgm:prSet presAssocID="{43DDE28C-7253-4A46-B6C6-80331E9ED9DD}" presName="Name9" presStyleLbl="parChTrans1D2" presStyleIdx="4" presStyleCnt="5"/>
      <dgm:spPr/>
    </dgm:pt>
    <dgm:pt modelId="{DCE6977C-CD82-4CEF-BD48-00714F5E5C9F}" type="pres">
      <dgm:prSet presAssocID="{43DDE28C-7253-4A46-B6C6-80331E9ED9DD}" presName="connTx" presStyleLbl="parChTrans1D2" presStyleIdx="4" presStyleCnt="5"/>
      <dgm:spPr/>
    </dgm:pt>
    <dgm:pt modelId="{C6AE5BC9-1D7A-453F-B748-5A2740982A4F}" type="pres">
      <dgm:prSet presAssocID="{545F33CF-6D0B-4F39-A3F1-927239CA697B}" presName="node" presStyleLbl="node1" presStyleIdx="4" presStyleCnt="5">
        <dgm:presLayoutVars>
          <dgm:bulletEnabled val="1"/>
        </dgm:presLayoutVars>
      </dgm:prSet>
      <dgm:spPr/>
    </dgm:pt>
  </dgm:ptLst>
  <dgm:cxnLst>
    <dgm:cxn modelId="{11170E09-54D2-4F04-885E-60749D40C3DC}" type="presOf" srcId="{F31AECD6-3242-4882-9101-361F5B9D8E24}" destId="{5BE3EA75-83E5-4697-83DF-9C56D95855EA}" srcOrd="0" destOrd="0" presId="urn:microsoft.com/office/officeart/2005/8/layout/radial1"/>
    <dgm:cxn modelId="{EA70C50B-5EDE-4E3F-91AC-E7D7BDD648E5}" type="presOf" srcId="{FACF3FDA-DE06-4DF3-8F10-35AFABD3D00A}" destId="{577C9BC6-9E5F-4BA9-94AF-EBC2D3A40C6F}" srcOrd="0" destOrd="0" presId="urn:microsoft.com/office/officeart/2005/8/layout/radial1"/>
    <dgm:cxn modelId="{D13BBA13-DE84-481E-A556-259CD17BAC51}" type="presOf" srcId="{FBD7D5CE-AF50-48E8-9042-B0981D6B08D4}" destId="{0C595995-F88B-484D-8D77-6095A7139026}" srcOrd="1" destOrd="0" presId="urn:microsoft.com/office/officeart/2005/8/layout/radial1"/>
    <dgm:cxn modelId="{79D3B420-100A-4E8C-8D8C-327052FBE187}" type="presOf" srcId="{5F1AB26D-C03C-4083-B93E-A8E9E225FAC6}" destId="{A6D19FA6-2C1F-41A1-99D3-2F2F6C7070F9}" srcOrd="0" destOrd="0" presId="urn:microsoft.com/office/officeart/2005/8/layout/radial1"/>
    <dgm:cxn modelId="{67763431-7930-4A51-A4CE-6DE5F5D9599C}" type="presOf" srcId="{43DDE28C-7253-4A46-B6C6-80331E9ED9DD}" destId="{DCE6977C-CD82-4CEF-BD48-00714F5E5C9F}" srcOrd="1" destOrd="0" presId="urn:microsoft.com/office/officeart/2005/8/layout/radial1"/>
    <dgm:cxn modelId="{0FCCA236-56DC-457E-973A-D59939FA939F}" srcId="{99EC9C3A-9A11-42D3-963D-93CDDE3A572B}" destId="{866FCB70-D938-4C3D-ABB5-A32EF735B3A9}" srcOrd="2" destOrd="0" parTransId="{FBD7D5CE-AF50-48E8-9042-B0981D6B08D4}" sibTransId="{27B74C94-9534-465E-9765-0668074BC905}"/>
    <dgm:cxn modelId="{EBA80E3A-FE97-40DD-807F-870165946A13}" type="presOf" srcId="{FBD7D5CE-AF50-48E8-9042-B0981D6B08D4}" destId="{83274EE6-82D1-4035-AD24-DA476BD279E8}" srcOrd="0" destOrd="0" presId="urn:microsoft.com/office/officeart/2005/8/layout/radial1"/>
    <dgm:cxn modelId="{E763D25B-D590-40A0-B651-3190C5010774}" type="presOf" srcId="{8E2AFCA6-B686-44A3-BB04-DEE00B9108EC}" destId="{7F86F789-CFF3-4620-8653-616854D5EBCC}" srcOrd="0" destOrd="0" presId="urn:microsoft.com/office/officeart/2005/8/layout/radial1"/>
    <dgm:cxn modelId="{179DBB65-3331-4E18-9D31-BC53A61536FC}" srcId="{D64F1CA6-AC82-4A4F-9FFE-25764F7964F2}" destId="{99EC9C3A-9A11-42D3-963D-93CDDE3A572B}" srcOrd="0" destOrd="0" parTransId="{46BED702-C5F9-45BF-B40A-199C1E86C11A}" sibTransId="{08E5076D-4FB4-46BC-89AA-993682BA220D}"/>
    <dgm:cxn modelId="{7AC0496D-E437-4027-AE4F-A1298DC46102}" type="presOf" srcId="{43DDE28C-7253-4A46-B6C6-80331E9ED9DD}" destId="{BBDEFA5E-FFC9-4C25-91CC-00414BCD6A99}" srcOrd="0" destOrd="0" presId="urn:microsoft.com/office/officeart/2005/8/layout/radial1"/>
    <dgm:cxn modelId="{59AD986D-0960-4780-A2BA-69357787A4E0}" type="presOf" srcId="{866FCB70-D938-4C3D-ABB5-A32EF735B3A9}" destId="{58E052F3-0379-47E1-B23F-737A3A53B085}" srcOrd="0" destOrd="0" presId="urn:microsoft.com/office/officeart/2005/8/layout/radial1"/>
    <dgm:cxn modelId="{59590350-D679-41B3-8C39-74588C305E62}" srcId="{99EC9C3A-9A11-42D3-963D-93CDDE3A572B}" destId="{5F1AB26D-C03C-4083-B93E-A8E9E225FAC6}" srcOrd="1" destOrd="0" parTransId="{F31AECD6-3242-4882-9101-361F5B9D8E24}" sibTransId="{38B43181-AB07-4560-8809-5C5C3190F8AF}"/>
    <dgm:cxn modelId="{6A69AE50-50D0-4EE5-88D6-F6F803F81218}" type="presOf" srcId="{99EC9C3A-9A11-42D3-963D-93CDDE3A572B}" destId="{20188021-D2FF-41FF-ACD9-6C83830199D8}" srcOrd="0" destOrd="0" presId="urn:microsoft.com/office/officeart/2005/8/layout/radial1"/>
    <dgm:cxn modelId="{E022CC73-331C-4A11-AB88-C9AA4EF43E2C}" type="presOf" srcId="{9CEE9A0B-A0F5-4111-ABE8-C454C58EDEA7}" destId="{B1C330E4-68AE-436E-95FA-FD27BF833DC0}" srcOrd="0" destOrd="0" presId="urn:microsoft.com/office/officeart/2005/8/layout/radial1"/>
    <dgm:cxn modelId="{FE9B3F96-75B1-45C1-9C6E-CB90BE9C9873}" type="presOf" srcId="{FACF3FDA-DE06-4DF3-8F10-35AFABD3D00A}" destId="{D7B1EA7F-06F7-4F45-8B07-991E684374F1}" srcOrd="1" destOrd="0" presId="urn:microsoft.com/office/officeart/2005/8/layout/radial1"/>
    <dgm:cxn modelId="{0D051CAA-B367-46EC-BE1C-36D260324B01}" type="presOf" srcId="{8E2AFCA6-B686-44A3-BB04-DEE00B9108EC}" destId="{7C0A079A-0404-42CE-91AE-7132632E72C4}" srcOrd="1" destOrd="0" presId="urn:microsoft.com/office/officeart/2005/8/layout/radial1"/>
    <dgm:cxn modelId="{D9C7F3BC-EE21-4A67-A535-C6CBD635FC1F}" type="presOf" srcId="{D64F1CA6-AC82-4A4F-9FFE-25764F7964F2}" destId="{4ABBDD1D-9CF8-4C88-918B-46DAEF028612}" srcOrd="0" destOrd="0" presId="urn:microsoft.com/office/officeart/2005/8/layout/radial1"/>
    <dgm:cxn modelId="{CA7CC5C2-8C3E-4F37-A5B6-222B3DD20655}" srcId="{99EC9C3A-9A11-42D3-963D-93CDDE3A572B}" destId="{545F33CF-6D0B-4F39-A3F1-927239CA697B}" srcOrd="4" destOrd="0" parTransId="{43DDE28C-7253-4A46-B6C6-80331E9ED9DD}" sibTransId="{CB07D190-A2AE-419D-BFC1-6B1CF120CDBE}"/>
    <dgm:cxn modelId="{995549D5-063C-4403-A546-916FEF7975FB}" type="presOf" srcId="{E3DC69BC-CC12-4C65-B347-835DA0BC5BF4}" destId="{16C6CE99-6FC7-4BAC-8D9B-BFF08E7E0C77}" srcOrd="0" destOrd="0" presId="urn:microsoft.com/office/officeart/2005/8/layout/radial1"/>
    <dgm:cxn modelId="{C696E9EA-DEFE-4418-AD28-F4E33D712DD4}" srcId="{99EC9C3A-9A11-42D3-963D-93CDDE3A572B}" destId="{E3DC69BC-CC12-4C65-B347-835DA0BC5BF4}" srcOrd="0" destOrd="0" parTransId="{FACF3FDA-DE06-4DF3-8F10-35AFABD3D00A}" sibTransId="{AC71D549-6A67-44EC-B354-5C91861BADF4}"/>
    <dgm:cxn modelId="{A33EF2EA-060E-4F6B-84BA-7979ACB70464}" type="presOf" srcId="{F31AECD6-3242-4882-9101-361F5B9D8E24}" destId="{0E869D21-2B69-42A3-AC6B-6FCDC7BA2874}" srcOrd="1" destOrd="0" presId="urn:microsoft.com/office/officeart/2005/8/layout/radial1"/>
    <dgm:cxn modelId="{FA5EBAF1-432D-4248-B72B-59193C1226D6}" srcId="{99EC9C3A-9A11-42D3-963D-93CDDE3A572B}" destId="{9CEE9A0B-A0F5-4111-ABE8-C454C58EDEA7}" srcOrd="3" destOrd="0" parTransId="{8E2AFCA6-B686-44A3-BB04-DEE00B9108EC}" sibTransId="{3844D8E1-7F86-4F67-9C01-8460F52E91EA}"/>
    <dgm:cxn modelId="{A30ABDFC-E16D-404B-8D59-402F2BC9333C}" type="presOf" srcId="{545F33CF-6D0B-4F39-A3F1-927239CA697B}" destId="{C6AE5BC9-1D7A-453F-B748-5A2740982A4F}" srcOrd="0" destOrd="0" presId="urn:microsoft.com/office/officeart/2005/8/layout/radial1"/>
    <dgm:cxn modelId="{4AED8EB7-9E8E-41DE-B1FD-324430A6902E}" type="presParOf" srcId="{4ABBDD1D-9CF8-4C88-918B-46DAEF028612}" destId="{20188021-D2FF-41FF-ACD9-6C83830199D8}" srcOrd="0" destOrd="0" presId="urn:microsoft.com/office/officeart/2005/8/layout/radial1"/>
    <dgm:cxn modelId="{AA8BFD7C-85CD-4B98-9918-282CA8022075}" type="presParOf" srcId="{4ABBDD1D-9CF8-4C88-918B-46DAEF028612}" destId="{577C9BC6-9E5F-4BA9-94AF-EBC2D3A40C6F}" srcOrd="1" destOrd="0" presId="urn:microsoft.com/office/officeart/2005/8/layout/radial1"/>
    <dgm:cxn modelId="{F3B1B209-4E3B-439B-91EA-7EC69ED0B9E3}" type="presParOf" srcId="{577C9BC6-9E5F-4BA9-94AF-EBC2D3A40C6F}" destId="{D7B1EA7F-06F7-4F45-8B07-991E684374F1}" srcOrd="0" destOrd="0" presId="urn:microsoft.com/office/officeart/2005/8/layout/radial1"/>
    <dgm:cxn modelId="{1562B09A-633F-486E-8F1C-D95193645712}" type="presParOf" srcId="{4ABBDD1D-9CF8-4C88-918B-46DAEF028612}" destId="{16C6CE99-6FC7-4BAC-8D9B-BFF08E7E0C77}" srcOrd="2" destOrd="0" presId="urn:microsoft.com/office/officeart/2005/8/layout/radial1"/>
    <dgm:cxn modelId="{62225F28-FC5C-4E2E-B7C4-FA96D97E63B3}" type="presParOf" srcId="{4ABBDD1D-9CF8-4C88-918B-46DAEF028612}" destId="{5BE3EA75-83E5-4697-83DF-9C56D95855EA}" srcOrd="3" destOrd="0" presId="urn:microsoft.com/office/officeart/2005/8/layout/radial1"/>
    <dgm:cxn modelId="{D4A7368A-E273-4EA8-AC09-3EDDE2F3A513}" type="presParOf" srcId="{5BE3EA75-83E5-4697-83DF-9C56D95855EA}" destId="{0E869D21-2B69-42A3-AC6B-6FCDC7BA2874}" srcOrd="0" destOrd="0" presId="urn:microsoft.com/office/officeart/2005/8/layout/radial1"/>
    <dgm:cxn modelId="{91B34E29-BB35-483E-8BB7-A3AE6F487048}" type="presParOf" srcId="{4ABBDD1D-9CF8-4C88-918B-46DAEF028612}" destId="{A6D19FA6-2C1F-41A1-99D3-2F2F6C7070F9}" srcOrd="4" destOrd="0" presId="urn:microsoft.com/office/officeart/2005/8/layout/radial1"/>
    <dgm:cxn modelId="{EFB4683D-AB4B-4C0F-A00B-D9955ED2666B}" type="presParOf" srcId="{4ABBDD1D-9CF8-4C88-918B-46DAEF028612}" destId="{83274EE6-82D1-4035-AD24-DA476BD279E8}" srcOrd="5" destOrd="0" presId="urn:microsoft.com/office/officeart/2005/8/layout/radial1"/>
    <dgm:cxn modelId="{31F4D0E8-C1D5-4620-B70B-878700EF1A4A}" type="presParOf" srcId="{83274EE6-82D1-4035-AD24-DA476BD279E8}" destId="{0C595995-F88B-484D-8D77-6095A7139026}" srcOrd="0" destOrd="0" presId="urn:microsoft.com/office/officeart/2005/8/layout/radial1"/>
    <dgm:cxn modelId="{036F9C41-7E73-41F7-B138-A0AF669EAE14}" type="presParOf" srcId="{4ABBDD1D-9CF8-4C88-918B-46DAEF028612}" destId="{58E052F3-0379-47E1-B23F-737A3A53B085}" srcOrd="6" destOrd="0" presId="urn:microsoft.com/office/officeart/2005/8/layout/radial1"/>
    <dgm:cxn modelId="{0D1C1C91-6348-4D66-8E04-0B7E957F5BBE}" type="presParOf" srcId="{4ABBDD1D-9CF8-4C88-918B-46DAEF028612}" destId="{7F86F789-CFF3-4620-8653-616854D5EBCC}" srcOrd="7" destOrd="0" presId="urn:microsoft.com/office/officeart/2005/8/layout/radial1"/>
    <dgm:cxn modelId="{FDC24855-643E-4242-9FD0-03DCD90F2A8D}" type="presParOf" srcId="{7F86F789-CFF3-4620-8653-616854D5EBCC}" destId="{7C0A079A-0404-42CE-91AE-7132632E72C4}" srcOrd="0" destOrd="0" presId="urn:microsoft.com/office/officeart/2005/8/layout/radial1"/>
    <dgm:cxn modelId="{68022A8A-6EFC-47AC-846B-46A5A3DE9FB8}" type="presParOf" srcId="{4ABBDD1D-9CF8-4C88-918B-46DAEF028612}" destId="{B1C330E4-68AE-436E-95FA-FD27BF833DC0}" srcOrd="8" destOrd="0" presId="urn:microsoft.com/office/officeart/2005/8/layout/radial1"/>
    <dgm:cxn modelId="{2B49ED5B-8483-48FF-8CD5-D0736EB93A0C}" type="presParOf" srcId="{4ABBDD1D-9CF8-4C88-918B-46DAEF028612}" destId="{BBDEFA5E-FFC9-4C25-91CC-00414BCD6A99}" srcOrd="9" destOrd="0" presId="urn:microsoft.com/office/officeart/2005/8/layout/radial1"/>
    <dgm:cxn modelId="{1AC78030-B73B-4A9B-80E9-2521D689002D}" type="presParOf" srcId="{BBDEFA5E-FFC9-4C25-91CC-00414BCD6A99}" destId="{DCE6977C-CD82-4CEF-BD48-00714F5E5C9F}" srcOrd="0" destOrd="0" presId="urn:microsoft.com/office/officeart/2005/8/layout/radial1"/>
    <dgm:cxn modelId="{420C047F-4534-4DDC-9660-182BAAD0079C}" type="presParOf" srcId="{4ABBDD1D-9CF8-4C88-918B-46DAEF028612}" destId="{C6AE5BC9-1D7A-453F-B748-5A2740982A4F}" srcOrd="10"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C1296-B5DF-4E30-B010-510B1C1D419E}">
      <dsp:nvSpPr>
        <dsp:cNvPr id="0" name=""/>
        <dsp:cNvSpPr/>
      </dsp:nvSpPr>
      <dsp:spPr>
        <a:xfrm rot="10800000">
          <a:off x="1111064" y="1331"/>
          <a:ext cx="3630265" cy="786697"/>
        </a:xfrm>
        <a:prstGeom prst="homePlate">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6912" tIns="129540" rIns="241808"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Web</a:t>
          </a:r>
        </a:p>
      </dsp:txBody>
      <dsp:txXfrm rot="10800000">
        <a:off x="1307738" y="1331"/>
        <a:ext cx="3433591" cy="786697"/>
      </dsp:txXfrm>
    </dsp:sp>
    <dsp:sp modelId="{0C8583C3-9A19-4E97-AB43-F105A3223FC4}">
      <dsp:nvSpPr>
        <dsp:cNvPr id="0" name=""/>
        <dsp:cNvSpPr/>
      </dsp:nvSpPr>
      <dsp:spPr>
        <a:xfrm>
          <a:off x="717715" y="1331"/>
          <a:ext cx="786697" cy="786697"/>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DDFB02-26BA-46E1-906A-8073F357D880}">
      <dsp:nvSpPr>
        <dsp:cNvPr id="0" name=""/>
        <dsp:cNvSpPr/>
      </dsp:nvSpPr>
      <dsp:spPr>
        <a:xfrm rot="10800000">
          <a:off x="1111064" y="1022863"/>
          <a:ext cx="3630265" cy="786697"/>
        </a:xfrm>
        <a:prstGeom prst="homePlate">
          <a:avLst/>
        </a:prstGeom>
        <a:solidFill>
          <a:schemeClr val="accent1">
            <a:shade val="80000"/>
            <a:hueOff val="135999"/>
            <a:satOff val="-42110"/>
            <a:lumOff val="211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6912" tIns="129540" rIns="241808"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Phone</a:t>
          </a:r>
        </a:p>
      </dsp:txBody>
      <dsp:txXfrm rot="10800000">
        <a:off x="1307738" y="1022863"/>
        <a:ext cx="3433591" cy="786697"/>
      </dsp:txXfrm>
    </dsp:sp>
    <dsp:sp modelId="{8FED3AF8-F52F-4228-B868-20E8197B1091}">
      <dsp:nvSpPr>
        <dsp:cNvPr id="0" name=""/>
        <dsp:cNvSpPr/>
      </dsp:nvSpPr>
      <dsp:spPr>
        <a:xfrm>
          <a:off x="717715" y="1022863"/>
          <a:ext cx="786697" cy="786697"/>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A49BA4-A5BF-4C38-8E7A-568F0C3FCC1D}">
      <dsp:nvSpPr>
        <dsp:cNvPr id="0" name=""/>
        <dsp:cNvSpPr/>
      </dsp:nvSpPr>
      <dsp:spPr>
        <a:xfrm rot="10800000">
          <a:off x="1111064" y="2044395"/>
          <a:ext cx="3630265" cy="786697"/>
        </a:xfrm>
        <a:prstGeom prst="homePlate">
          <a:avLst/>
        </a:prstGeom>
        <a:solidFill>
          <a:schemeClr val="accent1">
            <a:shade val="80000"/>
            <a:hueOff val="271999"/>
            <a:satOff val="-84221"/>
            <a:lumOff val="422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6912" tIns="129540" rIns="241808"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App</a:t>
          </a:r>
        </a:p>
      </dsp:txBody>
      <dsp:txXfrm rot="10800000">
        <a:off x="1307738" y="2044395"/>
        <a:ext cx="3433591" cy="786697"/>
      </dsp:txXfrm>
    </dsp:sp>
    <dsp:sp modelId="{73D0EA8B-869B-4C71-A086-4624D285CD50}">
      <dsp:nvSpPr>
        <dsp:cNvPr id="0" name=""/>
        <dsp:cNvSpPr/>
      </dsp:nvSpPr>
      <dsp:spPr>
        <a:xfrm>
          <a:off x="717715" y="2044395"/>
          <a:ext cx="786697" cy="786697"/>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324453-B6A7-4BC9-A0C6-554F194058A8}">
      <dsp:nvSpPr>
        <dsp:cNvPr id="0" name=""/>
        <dsp:cNvSpPr/>
      </dsp:nvSpPr>
      <dsp:spPr>
        <a:xfrm rot="10800000">
          <a:off x="797125" y="384"/>
          <a:ext cx="2868793" cy="298139"/>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1471" tIns="49530" rIns="92456" bIns="49530" numCol="1" spcCol="1270" anchor="ctr" anchorCtr="0">
          <a:noAutofit/>
        </a:bodyPr>
        <a:lstStyle/>
        <a:p>
          <a:pPr marL="0" lvl="0" indent="0" algn="ctr" defTabSz="577850">
            <a:lnSpc>
              <a:spcPct val="90000"/>
            </a:lnSpc>
            <a:spcBef>
              <a:spcPct val="0"/>
            </a:spcBef>
            <a:spcAft>
              <a:spcPct val="35000"/>
            </a:spcAft>
            <a:buNone/>
          </a:pPr>
          <a:r>
            <a:rPr lang="en-US" sz="1300" kern="1200" dirty="0"/>
            <a:t>Traffic Speeds</a:t>
          </a:r>
        </a:p>
      </dsp:txBody>
      <dsp:txXfrm rot="10800000">
        <a:off x="871660" y="384"/>
        <a:ext cx="2794258" cy="298139"/>
      </dsp:txXfrm>
    </dsp:sp>
    <dsp:sp modelId="{02755806-B054-4068-806B-828277559FF3}">
      <dsp:nvSpPr>
        <dsp:cNvPr id="0" name=""/>
        <dsp:cNvSpPr/>
      </dsp:nvSpPr>
      <dsp:spPr>
        <a:xfrm>
          <a:off x="648055" y="384"/>
          <a:ext cx="298139" cy="298139"/>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F20EA8-3B3A-4229-A023-2835B8931D59}">
      <dsp:nvSpPr>
        <dsp:cNvPr id="0" name=""/>
        <dsp:cNvSpPr/>
      </dsp:nvSpPr>
      <dsp:spPr>
        <a:xfrm rot="10800000">
          <a:off x="797125" y="387520"/>
          <a:ext cx="2868793" cy="298139"/>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1471" tIns="49530" rIns="92456" bIns="49530" numCol="1" spcCol="1270" anchor="ctr" anchorCtr="0">
          <a:noAutofit/>
        </a:bodyPr>
        <a:lstStyle/>
        <a:p>
          <a:pPr marL="0" lvl="0" indent="0" algn="ctr" defTabSz="577850">
            <a:lnSpc>
              <a:spcPct val="90000"/>
            </a:lnSpc>
            <a:spcBef>
              <a:spcPct val="0"/>
            </a:spcBef>
            <a:spcAft>
              <a:spcPct val="35000"/>
            </a:spcAft>
            <a:buNone/>
          </a:pPr>
          <a:r>
            <a:rPr lang="en-US" sz="1300" kern="1200" dirty="0"/>
            <a:t>Road Conditions</a:t>
          </a:r>
        </a:p>
      </dsp:txBody>
      <dsp:txXfrm rot="10800000">
        <a:off x="871660" y="387520"/>
        <a:ext cx="2794258" cy="298139"/>
      </dsp:txXfrm>
    </dsp:sp>
    <dsp:sp modelId="{79618A90-5DFF-4152-B016-5ADE11CC887B}">
      <dsp:nvSpPr>
        <dsp:cNvPr id="0" name=""/>
        <dsp:cNvSpPr/>
      </dsp:nvSpPr>
      <dsp:spPr>
        <a:xfrm>
          <a:off x="648055" y="387520"/>
          <a:ext cx="298139" cy="298139"/>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F587B9-378E-4C32-8F42-40D167EC6E91}">
      <dsp:nvSpPr>
        <dsp:cNvPr id="0" name=""/>
        <dsp:cNvSpPr/>
      </dsp:nvSpPr>
      <dsp:spPr>
        <a:xfrm rot="10800000">
          <a:off x="797125" y="774656"/>
          <a:ext cx="2868793" cy="298139"/>
        </a:xfrm>
        <a:prstGeom prst="homePlat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1471" tIns="49530" rIns="92456" bIns="49530" numCol="1" spcCol="1270" anchor="ctr" anchorCtr="0">
          <a:noAutofit/>
        </a:bodyPr>
        <a:lstStyle/>
        <a:p>
          <a:pPr marL="0" lvl="0" indent="0" algn="ctr" defTabSz="577850">
            <a:lnSpc>
              <a:spcPct val="90000"/>
            </a:lnSpc>
            <a:spcBef>
              <a:spcPct val="0"/>
            </a:spcBef>
            <a:spcAft>
              <a:spcPct val="35000"/>
            </a:spcAft>
            <a:buNone/>
          </a:pPr>
          <a:r>
            <a:rPr lang="en-US" sz="1300" kern="1200" dirty="0"/>
            <a:t>Road Closures</a:t>
          </a:r>
        </a:p>
      </dsp:txBody>
      <dsp:txXfrm rot="10800000">
        <a:off x="871660" y="774656"/>
        <a:ext cx="2794258" cy="298139"/>
      </dsp:txXfrm>
    </dsp:sp>
    <dsp:sp modelId="{0178F62F-AE53-42D2-875E-E98E39B668CB}">
      <dsp:nvSpPr>
        <dsp:cNvPr id="0" name=""/>
        <dsp:cNvSpPr/>
      </dsp:nvSpPr>
      <dsp:spPr>
        <a:xfrm>
          <a:off x="648055" y="774656"/>
          <a:ext cx="298139" cy="298139"/>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A3191B-64E6-44B5-A5B4-CE31C4C8BAC4}">
      <dsp:nvSpPr>
        <dsp:cNvPr id="0" name=""/>
        <dsp:cNvSpPr/>
      </dsp:nvSpPr>
      <dsp:spPr>
        <a:xfrm rot="10800000">
          <a:off x="797125" y="1161792"/>
          <a:ext cx="2868793" cy="298139"/>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1471" tIns="49530" rIns="92456" bIns="49530" numCol="1" spcCol="1270" anchor="ctr" anchorCtr="0">
          <a:noAutofit/>
        </a:bodyPr>
        <a:lstStyle/>
        <a:p>
          <a:pPr marL="0" lvl="0" indent="0" algn="ctr" defTabSz="577850">
            <a:lnSpc>
              <a:spcPct val="90000"/>
            </a:lnSpc>
            <a:spcBef>
              <a:spcPct val="0"/>
            </a:spcBef>
            <a:spcAft>
              <a:spcPct val="35000"/>
            </a:spcAft>
            <a:buNone/>
          </a:pPr>
          <a:r>
            <a:rPr lang="en-US" sz="1300" kern="1200" dirty="0"/>
            <a:t>Traffic Incidents</a:t>
          </a:r>
        </a:p>
      </dsp:txBody>
      <dsp:txXfrm rot="10800000">
        <a:off x="871660" y="1161792"/>
        <a:ext cx="2794258" cy="298139"/>
      </dsp:txXfrm>
    </dsp:sp>
    <dsp:sp modelId="{7C9D99A6-1DD5-462E-A9D8-590702159EA2}">
      <dsp:nvSpPr>
        <dsp:cNvPr id="0" name=""/>
        <dsp:cNvSpPr/>
      </dsp:nvSpPr>
      <dsp:spPr>
        <a:xfrm>
          <a:off x="648055" y="1161792"/>
          <a:ext cx="298139" cy="298139"/>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438DB1-418E-42BF-B148-C38B7519FE5C}">
      <dsp:nvSpPr>
        <dsp:cNvPr id="0" name=""/>
        <dsp:cNvSpPr/>
      </dsp:nvSpPr>
      <dsp:spPr>
        <a:xfrm rot="10800000">
          <a:off x="797125" y="1548928"/>
          <a:ext cx="2868793" cy="298139"/>
        </a:xfrm>
        <a:prstGeom prst="homePlat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1471" tIns="49530" rIns="92456" bIns="49530" numCol="1" spcCol="1270" anchor="ctr" anchorCtr="0">
          <a:noAutofit/>
        </a:bodyPr>
        <a:lstStyle/>
        <a:p>
          <a:pPr marL="0" lvl="0" indent="0" algn="ctr" defTabSz="577850">
            <a:lnSpc>
              <a:spcPct val="90000"/>
            </a:lnSpc>
            <a:spcBef>
              <a:spcPct val="0"/>
            </a:spcBef>
            <a:spcAft>
              <a:spcPct val="35000"/>
            </a:spcAft>
            <a:buNone/>
          </a:pPr>
          <a:r>
            <a:rPr lang="en-US" sz="1300" kern="1200" dirty="0"/>
            <a:t>Construction</a:t>
          </a:r>
        </a:p>
      </dsp:txBody>
      <dsp:txXfrm rot="10800000">
        <a:off x="871660" y="1548928"/>
        <a:ext cx="2794258" cy="298139"/>
      </dsp:txXfrm>
    </dsp:sp>
    <dsp:sp modelId="{831C499B-2C46-454B-B661-DB10C865ABE0}">
      <dsp:nvSpPr>
        <dsp:cNvPr id="0" name=""/>
        <dsp:cNvSpPr/>
      </dsp:nvSpPr>
      <dsp:spPr>
        <a:xfrm>
          <a:off x="648055" y="1548928"/>
          <a:ext cx="298139" cy="298139"/>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070B93-770F-4333-B242-572690282B83}">
      <dsp:nvSpPr>
        <dsp:cNvPr id="0" name=""/>
        <dsp:cNvSpPr/>
      </dsp:nvSpPr>
      <dsp:spPr>
        <a:xfrm rot="10800000">
          <a:off x="797125" y="1936064"/>
          <a:ext cx="2868793" cy="298139"/>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1471" tIns="49530" rIns="92456" bIns="49530" numCol="1" spcCol="1270" anchor="ctr" anchorCtr="0">
          <a:noAutofit/>
        </a:bodyPr>
        <a:lstStyle/>
        <a:p>
          <a:pPr marL="0" lvl="0" indent="0" algn="ctr" defTabSz="577850">
            <a:lnSpc>
              <a:spcPct val="90000"/>
            </a:lnSpc>
            <a:spcBef>
              <a:spcPct val="0"/>
            </a:spcBef>
            <a:spcAft>
              <a:spcPct val="35000"/>
            </a:spcAft>
            <a:buNone/>
          </a:pPr>
          <a:r>
            <a:rPr lang="en-US" sz="1300" kern="1200" dirty="0"/>
            <a:t>Special Events</a:t>
          </a:r>
        </a:p>
      </dsp:txBody>
      <dsp:txXfrm rot="10800000">
        <a:off x="871660" y="1936064"/>
        <a:ext cx="2794258" cy="298139"/>
      </dsp:txXfrm>
    </dsp:sp>
    <dsp:sp modelId="{F096FCF9-AB0B-42A3-9906-65BBE4C6C5CB}">
      <dsp:nvSpPr>
        <dsp:cNvPr id="0" name=""/>
        <dsp:cNvSpPr/>
      </dsp:nvSpPr>
      <dsp:spPr>
        <a:xfrm>
          <a:off x="648055" y="1936064"/>
          <a:ext cx="298139" cy="298139"/>
        </a:xfrm>
        <a:prstGeom prst="ellipse">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A1A948-8130-4103-9446-88904C155790}">
      <dsp:nvSpPr>
        <dsp:cNvPr id="0" name=""/>
        <dsp:cNvSpPr/>
      </dsp:nvSpPr>
      <dsp:spPr>
        <a:xfrm rot="10800000">
          <a:off x="797125" y="2323200"/>
          <a:ext cx="2868793" cy="298139"/>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1471" tIns="49530" rIns="92456" bIns="49530" numCol="1" spcCol="1270" anchor="ctr" anchorCtr="0">
          <a:noAutofit/>
        </a:bodyPr>
        <a:lstStyle/>
        <a:p>
          <a:pPr marL="0" lvl="0" indent="0" algn="ctr" defTabSz="577850">
            <a:lnSpc>
              <a:spcPct val="90000"/>
            </a:lnSpc>
            <a:spcBef>
              <a:spcPct val="0"/>
            </a:spcBef>
            <a:spcAft>
              <a:spcPct val="35000"/>
            </a:spcAft>
            <a:buNone/>
          </a:pPr>
          <a:r>
            <a:rPr lang="en-US" sz="1300" kern="1200" dirty="0"/>
            <a:t>Waze Reports (New!)</a:t>
          </a:r>
        </a:p>
      </dsp:txBody>
      <dsp:txXfrm rot="10800000">
        <a:off x="871660" y="2323200"/>
        <a:ext cx="2794258" cy="298139"/>
      </dsp:txXfrm>
    </dsp:sp>
    <dsp:sp modelId="{5A6ECF2B-EDD7-408D-A8A0-F035F0EABC47}">
      <dsp:nvSpPr>
        <dsp:cNvPr id="0" name=""/>
        <dsp:cNvSpPr/>
      </dsp:nvSpPr>
      <dsp:spPr>
        <a:xfrm>
          <a:off x="648055" y="2323200"/>
          <a:ext cx="298139" cy="298139"/>
        </a:xfrm>
        <a:prstGeom prst="ellipse">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018E73-91C4-4E83-8E07-8DAD8A003565}">
      <dsp:nvSpPr>
        <dsp:cNvPr id="0" name=""/>
        <dsp:cNvSpPr/>
      </dsp:nvSpPr>
      <dsp:spPr>
        <a:xfrm rot="10800000">
          <a:off x="797125" y="2710336"/>
          <a:ext cx="2868793" cy="298139"/>
        </a:xfrm>
        <a:prstGeom prst="homePlat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1471" tIns="49530" rIns="92456" bIns="49530" numCol="1" spcCol="1270" anchor="ctr" anchorCtr="0">
          <a:noAutofit/>
        </a:bodyPr>
        <a:lstStyle/>
        <a:p>
          <a:pPr marL="0" lvl="0" indent="0" algn="ctr" defTabSz="577850">
            <a:lnSpc>
              <a:spcPct val="90000"/>
            </a:lnSpc>
            <a:spcBef>
              <a:spcPct val="0"/>
            </a:spcBef>
            <a:spcAft>
              <a:spcPct val="35000"/>
            </a:spcAft>
            <a:buNone/>
          </a:pPr>
          <a:r>
            <a:rPr lang="en-US" sz="1300" kern="1200" dirty="0"/>
            <a:t>Weather Alerts</a:t>
          </a:r>
        </a:p>
      </dsp:txBody>
      <dsp:txXfrm rot="10800000">
        <a:off x="871660" y="2710336"/>
        <a:ext cx="2794258" cy="298139"/>
      </dsp:txXfrm>
    </dsp:sp>
    <dsp:sp modelId="{BBD53BA8-F651-4E65-95B7-0A0D6CB28C53}">
      <dsp:nvSpPr>
        <dsp:cNvPr id="0" name=""/>
        <dsp:cNvSpPr/>
      </dsp:nvSpPr>
      <dsp:spPr>
        <a:xfrm>
          <a:off x="648055" y="2710336"/>
          <a:ext cx="298139" cy="298139"/>
        </a:xfrm>
        <a:prstGeom prst="ellipse">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438F8C4-2867-4A72-B68E-F57D6EA52F04}">
      <dsp:nvSpPr>
        <dsp:cNvPr id="0" name=""/>
        <dsp:cNvSpPr/>
      </dsp:nvSpPr>
      <dsp:spPr>
        <a:xfrm rot="10800000">
          <a:off x="797125" y="3097472"/>
          <a:ext cx="2868793" cy="298139"/>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1471" tIns="49530" rIns="92456" bIns="49530" numCol="1" spcCol="1270" anchor="ctr" anchorCtr="0">
          <a:noAutofit/>
        </a:bodyPr>
        <a:lstStyle/>
        <a:p>
          <a:pPr marL="0" lvl="0" indent="0" algn="ctr" defTabSz="577850">
            <a:lnSpc>
              <a:spcPct val="90000"/>
            </a:lnSpc>
            <a:spcBef>
              <a:spcPct val="0"/>
            </a:spcBef>
            <a:spcAft>
              <a:spcPct val="35000"/>
            </a:spcAft>
            <a:buNone/>
          </a:pPr>
          <a:r>
            <a:rPr lang="en-US" sz="1300" kern="1200" dirty="0"/>
            <a:t>Weather Radar (New!)</a:t>
          </a:r>
        </a:p>
      </dsp:txBody>
      <dsp:txXfrm rot="10800000">
        <a:off x="871660" y="3097472"/>
        <a:ext cx="2794258" cy="298139"/>
      </dsp:txXfrm>
    </dsp:sp>
    <dsp:sp modelId="{D464E9A3-FC15-42B1-8E28-2E145BAF5FCC}">
      <dsp:nvSpPr>
        <dsp:cNvPr id="0" name=""/>
        <dsp:cNvSpPr/>
      </dsp:nvSpPr>
      <dsp:spPr>
        <a:xfrm>
          <a:off x="648055" y="3097472"/>
          <a:ext cx="298139" cy="298139"/>
        </a:xfrm>
        <a:prstGeom prst="ellipse">
          <a:avLst/>
        </a:prstGeom>
        <a:blipFill>
          <a:blip xmlns:r="http://schemas.openxmlformats.org/officeDocument/2006/relationships" r:embed="rId17">
            <a:extLst>
              <a:ext uri="{96DAC541-7B7A-43D3-8B79-37D633B846F1}">
                <asvg:svgBlip xmlns:asvg="http://schemas.microsoft.com/office/drawing/2016/SVG/main" r:embed="rId1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B72DDD-44EA-44AD-8943-82B25B9EE7D7}">
      <dsp:nvSpPr>
        <dsp:cNvPr id="0" name=""/>
        <dsp:cNvSpPr/>
      </dsp:nvSpPr>
      <dsp:spPr>
        <a:xfrm rot="10800000">
          <a:off x="797125" y="3484609"/>
          <a:ext cx="2868793" cy="298139"/>
        </a:xfrm>
        <a:prstGeom prst="homePlat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1471" tIns="49530" rIns="92456" bIns="49530" numCol="1" spcCol="1270" anchor="ctr" anchorCtr="0">
          <a:noAutofit/>
        </a:bodyPr>
        <a:lstStyle/>
        <a:p>
          <a:pPr marL="0" lvl="0" indent="0" algn="ctr" defTabSz="577850">
            <a:lnSpc>
              <a:spcPct val="90000"/>
            </a:lnSpc>
            <a:spcBef>
              <a:spcPct val="0"/>
            </a:spcBef>
            <a:spcAft>
              <a:spcPct val="35000"/>
            </a:spcAft>
            <a:buNone/>
          </a:pPr>
          <a:r>
            <a:rPr lang="en-US" sz="1300" kern="1200" dirty="0"/>
            <a:t>Rest Areas</a:t>
          </a:r>
        </a:p>
      </dsp:txBody>
      <dsp:txXfrm rot="10800000">
        <a:off x="871660" y="3484609"/>
        <a:ext cx="2794258" cy="298139"/>
      </dsp:txXfrm>
    </dsp:sp>
    <dsp:sp modelId="{1FB670D6-AFD5-467F-8FC3-346CB2DBA190}">
      <dsp:nvSpPr>
        <dsp:cNvPr id="0" name=""/>
        <dsp:cNvSpPr/>
      </dsp:nvSpPr>
      <dsp:spPr>
        <a:xfrm>
          <a:off x="648055" y="3484609"/>
          <a:ext cx="298139" cy="298139"/>
        </a:xfrm>
        <a:prstGeom prst="ellipse">
          <a:avLst/>
        </a:prstGeom>
        <a:blipFill>
          <a:blip xmlns:r="http://schemas.openxmlformats.org/officeDocument/2006/relationships"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7D85CC-1E37-4050-9ECB-D335F0F9B6F1}">
      <dsp:nvSpPr>
        <dsp:cNvPr id="0" name=""/>
        <dsp:cNvSpPr/>
      </dsp:nvSpPr>
      <dsp:spPr>
        <a:xfrm rot="10800000">
          <a:off x="797125" y="3871745"/>
          <a:ext cx="2868793" cy="298139"/>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1471" tIns="49530" rIns="92456" bIns="49530" numCol="1" spcCol="1270" anchor="ctr" anchorCtr="0">
          <a:noAutofit/>
        </a:bodyPr>
        <a:lstStyle/>
        <a:p>
          <a:pPr marL="0" lvl="0" indent="0" algn="ctr" defTabSz="577850">
            <a:lnSpc>
              <a:spcPct val="90000"/>
            </a:lnSpc>
            <a:spcBef>
              <a:spcPct val="0"/>
            </a:spcBef>
            <a:spcAft>
              <a:spcPct val="35000"/>
            </a:spcAft>
            <a:buNone/>
          </a:pPr>
          <a:r>
            <a:rPr lang="en-US" sz="1300" kern="1200" dirty="0"/>
            <a:t>Welcome Centers</a:t>
          </a:r>
        </a:p>
      </dsp:txBody>
      <dsp:txXfrm rot="10800000">
        <a:off x="871660" y="3871745"/>
        <a:ext cx="2794258" cy="298139"/>
      </dsp:txXfrm>
    </dsp:sp>
    <dsp:sp modelId="{D5DB8BE7-DBC7-46CC-A1F6-640333D98D81}">
      <dsp:nvSpPr>
        <dsp:cNvPr id="0" name=""/>
        <dsp:cNvSpPr/>
      </dsp:nvSpPr>
      <dsp:spPr>
        <a:xfrm>
          <a:off x="648055" y="3871745"/>
          <a:ext cx="298139" cy="298139"/>
        </a:xfrm>
        <a:prstGeom prst="ellipse">
          <a:avLst/>
        </a:prstGeom>
        <a:blipFill>
          <a:blip xmlns:r="http://schemas.openxmlformats.org/officeDocument/2006/relationships"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8CC2EC-76A3-41E1-9D3E-EABE4057DCB3}">
      <dsp:nvSpPr>
        <dsp:cNvPr id="0" name=""/>
        <dsp:cNvSpPr/>
      </dsp:nvSpPr>
      <dsp:spPr>
        <a:xfrm rot="10800000">
          <a:off x="797125" y="4258881"/>
          <a:ext cx="2868793" cy="298139"/>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1471" tIns="49530" rIns="92456" bIns="49530" numCol="1" spcCol="1270" anchor="ctr" anchorCtr="0">
          <a:noAutofit/>
        </a:bodyPr>
        <a:lstStyle/>
        <a:p>
          <a:pPr marL="0" lvl="0" indent="0" algn="ctr" defTabSz="577850">
            <a:lnSpc>
              <a:spcPct val="90000"/>
            </a:lnSpc>
            <a:spcBef>
              <a:spcPct val="0"/>
            </a:spcBef>
            <a:spcAft>
              <a:spcPct val="35000"/>
            </a:spcAft>
            <a:buNone/>
          </a:pPr>
          <a:r>
            <a:rPr lang="en-US" sz="1300" kern="1200" dirty="0"/>
            <a:t>Truck Parking</a:t>
          </a:r>
        </a:p>
      </dsp:txBody>
      <dsp:txXfrm rot="10800000">
        <a:off x="871660" y="4258881"/>
        <a:ext cx="2794258" cy="298139"/>
      </dsp:txXfrm>
    </dsp:sp>
    <dsp:sp modelId="{844BA747-7B55-4667-A4E3-5C76626E5A83}">
      <dsp:nvSpPr>
        <dsp:cNvPr id="0" name=""/>
        <dsp:cNvSpPr/>
      </dsp:nvSpPr>
      <dsp:spPr>
        <a:xfrm>
          <a:off x="648055" y="4258881"/>
          <a:ext cx="298139" cy="298139"/>
        </a:xfrm>
        <a:prstGeom prst="ellipse">
          <a:avLst/>
        </a:prstGeom>
        <a:blipFill>
          <a:blip xmlns:r="http://schemas.openxmlformats.org/officeDocument/2006/relationships"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5DEBE9A-BA12-4829-88DF-4A2DCB2A6BC7}">
      <dsp:nvSpPr>
        <dsp:cNvPr id="0" name=""/>
        <dsp:cNvSpPr/>
      </dsp:nvSpPr>
      <dsp:spPr>
        <a:xfrm rot="10800000">
          <a:off x="797125" y="4646017"/>
          <a:ext cx="2868793" cy="298139"/>
        </a:xfrm>
        <a:prstGeom prst="homePlat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1471" tIns="49530" rIns="92456" bIns="49530" numCol="1" spcCol="1270" anchor="ctr" anchorCtr="0">
          <a:noAutofit/>
        </a:bodyPr>
        <a:lstStyle/>
        <a:p>
          <a:pPr marL="0" lvl="0" indent="0" algn="ctr" defTabSz="577850">
            <a:lnSpc>
              <a:spcPct val="90000"/>
            </a:lnSpc>
            <a:spcBef>
              <a:spcPct val="0"/>
            </a:spcBef>
            <a:spcAft>
              <a:spcPct val="35000"/>
            </a:spcAft>
            <a:buNone/>
          </a:pPr>
          <a:r>
            <a:rPr lang="en-US" sz="1300" kern="1200" dirty="0"/>
            <a:t>Trip Planner</a:t>
          </a:r>
        </a:p>
      </dsp:txBody>
      <dsp:txXfrm rot="10800000">
        <a:off x="871660" y="4646017"/>
        <a:ext cx="2794258" cy="298139"/>
      </dsp:txXfrm>
    </dsp:sp>
    <dsp:sp modelId="{DBEE376D-28D4-4D20-A857-CB3421D58BBD}">
      <dsp:nvSpPr>
        <dsp:cNvPr id="0" name=""/>
        <dsp:cNvSpPr/>
      </dsp:nvSpPr>
      <dsp:spPr>
        <a:xfrm>
          <a:off x="648055" y="4646017"/>
          <a:ext cx="298139" cy="298139"/>
        </a:xfrm>
        <a:prstGeom prst="ellipse">
          <a:avLst/>
        </a:prstGeom>
        <a:blipFill>
          <a:blip xmlns:r="http://schemas.openxmlformats.org/officeDocument/2006/relationships"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5AE06C-7302-4C9A-86B0-DE36A9FAF2AC}">
      <dsp:nvSpPr>
        <dsp:cNvPr id="0" name=""/>
        <dsp:cNvSpPr/>
      </dsp:nvSpPr>
      <dsp:spPr>
        <a:xfrm rot="10800000">
          <a:off x="797125" y="5033153"/>
          <a:ext cx="2868793" cy="298139"/>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1471" tIns="49530" rIns="92456" bIns="49530" numCol="1" spcCol="1270" anchor="ctr" anchorCtr="0">
          <a:noAutofit/>
        </a:bodyPr>
        <a:lstStyle/>
        <a:p>
          <a:pPr marL="0" lvl="0" indent="0" algn="ctr" defTabSz="577850">
            <a:lnSpc>
              <a:spcPct val="90000"/>
            </a:lnSpc>
            <a:spcBef>
              <a:spcPct val="0"/>
            </a:spcBef>
            <a:spcAft>
              <a:spcPct val="35000"/>
            </a:spcAft>
            <a:buNone/>
          </a:pPr>
          <a:r>
            <a:rPr lang="en-US" sz="1300" kern="1200" dirty="0"/>
            <a:t>Custom Alerts</a:t>
          </a:r>
        </a:p>
      </dsp:txBody>
      <dsp:txXfrm rot="10800000">
        <a:off x="871660" y="5033153"/>
        <a:ext cx="2794258" cy="298139"/>
      </dsp:txXfrm>
    </dsp:sp>
    <dsp:sp modelId="{1C7FBE7E-A6AA-4F00-812E-51B6D5FD099E}">
      <dsp:nvSpPr>
        <dsp:cNvPr id="0" name=""/>
        <dsp:cNvSpPr/>
      </dsp:nvSpPr>
      <dsp:spPr>
        <a:xfrm>
          <a:off x="648055" y="5033153"/>
          <a:ext cx="298139" cy="298139"/>
        </a:xfrm>
        <a:prstGeom prst="ellipse">
          <a:avLst/>
        </a:prstGeom>
        <a:blipFill>
          <a:blip xmlns:r="http://schemas.openxmlformats.org/officeDocument/2006/relationships"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DC8EA0-AC32-4CA8-A86D-E9EFE0F69A45}">
      <dsp:nvSpPr>
        <dsp:cNvPr id="0" name=""/>
        <dsp:cNvSpPr/>
      </dsp:nvSpPr>
      <dsp:spPr>
        <a:xfrm>
          <a:off x="887977" y="168949"/>
          <a:ext cx="1609352" cy="135358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9000" b="-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C7A03AC-B96C-4641-A0CB-26E0B9613726}">
      <dsp:nvSpPr>
        <dsp:cNvPr id="0" name=""/>
        <dsp:cNvSpPr/>
      </dsp:nvSpPr>
      <dsp:spPr>
        <a:xfrm>
          <a:off x="288436" y="737970"/>
          <a:ext cx="872211" cy="872211"/>
        </a:xfrm>
        <a:prstGeom prst="rect">
          <a:avLst/>
        </a:prstGeom>
        <a:solidFill>
          <a:schemeClr val="accent2">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Traffic Cameras</a:t>
          </a:r>
        </a:p>
      </dsp:txBody>
      <dsp:txXfrm>
        <a:off x="288436" y="737970"/>
        <a:ext cx="872211" cy="872211"/>
      </dsp:txXfrm>
    </dsp:sp>
    <dsp:sp modelId="{EDC63A41-4009-482B-906A-B290305AAC57}">
      <dsp:nvSpPr>
        <dsp:cNvPr id="0" name=""/>
        <dsp:cNvSpPr/>
      </dsp:nvSpPr>
      <dsp:spPr>
        <a:xfrm>
          <a:off x="3379549" y="168949"/>
          <a:ext cx="1609352" cy="135358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9000" b="-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2A37BC-06DE-4C91-AAAC-2C7004E1FA72}">
      <dsp:nvSpPr>
        <dsp:cNvPr id="0" name=""/>
        <dsp:cNvSpPr/>
      </dsp:nvSpPr>
      <dsp:spPr>
        <a:xfrm>
          <a:off x="2780008" y="737970"/>
          <a:ext cx="872211" cy="872211"/>
        </a:xfrm>
        <a:prstGeom prst="rect">
          <a:avLst/>
        </a:prstGeom>
        <a:solidFill>
          <a:schemeClr val="accent2">
            <a:shade val="50000"/>
            <a:hueOff val="0"/>
            <a:satOff val="-52123"/>
            <a:lumOff val="394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Dynamic Message Signs</a:t>
          </a:r>
        </a:p>
      </dsp:txBody>
      <dsp:txXfrm>
        <a:off x="2780008" y="737970"/>
        <a:ext cx="872211" cy="872211"/>
      </dsp:txXfrm>
    </dsp:sp>
    <dsp:sp modelId="{773675B1-D7F9-43E7-B3BE-DCCD58FFCCC9}">
      <dsp:nvSpPr>
        <dsp:cNvPr id="0" name=""/>
        <dsp:cNvSpPr/>
      </dsp:nvSpPr>
      <dsp:spPr>
        <a:xfrm>
          <a:off x="2133763" y="1853986"/>
          <a:ext cx="1609352" cy="135358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9000" b="-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692CEC-8248-448D-80BF-D882A4E863E7}">
      <dsp:nvSpPr>
        <dsp:cNvPr id="0" name=""/>
        <dsp:cNvSpPr/>
      </dsp:nvSpPr>
      <dsp:spPr>
        <a:xfrm>
          <a:off x="1534222" y="2423007"/>
          <a:ext cx="872211" cy="872211"/>
        </a:xfrm>
        <a:prstGeom prst="rect">
          <a:avLst/>
        </a:prstGeom>
        <a:solidFill>
          <a:schemeClr val="accent2">
            <a:shade val="50000"/>
            <a:hueOff val="0"/>
            <a:satOff val="-52123"/>
            <a:lumOff val="394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Weather Sensors</a:t>
          </a:r>
        </a:p>
      </dsp:txBody>
      <dsp:txXfrm>
        <a:off x="1534222" y="2423007"/>
        <a:ext cx="872211" cy="8722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C2034C-8A8A-48DA-A218-90A0ED582E92}">
      <dsp:nvSpPr>
        <dsp:cNvPr id="0" name=""/>
        <dsp:cNvSpPr/>
      </dsp:nvSpPr>
      <dsp:spPr>
        <a:xfrm>
          <a:off x="2141626" y="239948"/>
          <a:ext cx="4762051" cy="1653797"/>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5C5F50-CA62-498E-8E28-6C8D74385B67}">
      <dsp:nvSpPr>
        <dsp:cNvPr id="0" name=""/>
        <dsp:cNvSpPr/>
      </dsp:nvSpPr>
      <dsp:spPr>
        <a:xfrm>
          <a:off x="4068595" y="4289538"/>
          <a:ext cx="922878" cy="590642"/>
        </a:xfrm>
        <a:prstGeom prst="downArrow">
          <a:avLst/>
        </a:prstGeom>
        <a:solidFill>
          <a:schemeClr val="accent1">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33961F-5D93-4E71-A7B4-974320CF7DE1}">
      <dsp:nvSpPr>
        <dsp:cNvPr id="0" name=""/>
        <dsp:cNvSpPr/>
      </dsp:nvSpPr>
      <dsp:spPr>
        <a:xfrm>
          <a:off x="2315127" y="4762051"/>
          <a:ext cx="4429815" cy="1107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3144" tIns="263144" rIns="263144" bIns="263144" numCol="1" spcCol="1270" anchor="ctr" anchorCtr="0">
          <a:noAutofit/>
        </a:bodyPr>
        <a:lstStyle/>
        <a:p>
          <a:pPr marL="0" lvl="0" indent="0" algn="ctr" defTabSz="1644650">
            <a:lnSpc>
              <a:spcPct val="90000"/>
            </a:lnSpc>
            <a:spcBef>
              <a:spcPct val="0"/>
            </a:spcBef>
            <a:spcAft>
              <a:spcPct val="35000"/>
            </a:spcAft>
            <a:buNone/>
          </a:pPr>
          <a:r>
            <a:rPr lang="en-US" sz="3700" b="1" kern="1200" dirty="0"/>
            <a:t>Nevada 511</a:t>
          </a:r>
        </a:p>
      </dsp:txBody>
      <dsp:txXfrm>
        <a:off x="2315127" y="4762051"/>
        <a:ext cx="4429815" cy="1107453"/>
      </dsp:txXfrm>
    </dsp:sp>
    <dsp:sp modelId="{6D1E8F65-12A4-4843-8F27-4D49299B48D4}">
      <dsp:nvSpPr>
        <dsp:cNvPr id="0" name=""/>
        <dsp:cNvSpPr/>
      </dsp:nvSpPr>
      <dsp:spPr>
        <a:xfrm>
          <a:off x="3872945" y="2021472"/>
          <a:ext cx="1661180" cy="1661180"/>
        </a:xfrm>
        <a:prstGeom prst="ellipse">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Third Party Data</a:t>
          </a:r>
        </a:p>
      </dsp:txBody>
      <dsp:txXfrm>
        <a:off x="4116219" y="2264746"/>
        <a:ext cx="1174632" cy="1174632"/>
      </dsp:txXfrm>
    </dsp:sp>
    <dsp:sp modelId="{070788DF-E7C6-4262-B3D4-D8895B67FED8}">
      <dsp:nvSpPr>
        <dsp:cNvPr id="0" name=""/>
        <dsp:cNvSpPr/>
      </dsp:nvSpPr>
      <dsp:spPr>
        <a:xfrm>
          <a:off x="2684278" y="775217"/>
          <a:ext cx="1661180" cy="1661180"/>
        </a:xfrm>
        <a:prstGeom prst="ellipse">
          <a:avLst/>
        </a:prstGeom>
        <a:solidFill>
          <a:schemeClr val="accent1">
            <a:shade val="80000"/>
            <a:hueOff val="135999"/>
            <a:satOff val="-42110"/>
            <a:lumOff val="211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ITS Device Data</a:t>
          </a:r>
        </a:p>
      </dsp:txBody>
      <dsp:txXfrm>
        <a:off x="2927552" y="1018491"/>
        <a:ext cx="1174632" cy="1174632"/>
      </dsp:txXfrm>
    </dsp:sp>
    <dsp:sp modelId="{17EF5A12-2F69-4FE6-97E4-529FE813E6CA}">
      <dsp:nvSpPr>
        <dsp:cNvPr id="0" name=""/>
        <dsp:cNvSpPr/>
      </dsp:nvSpPr>
      <dsp:spPr>
        <a:xfrm>
          <a:off x="4382374" y="373581"/>
          <a:ext cx="1661180" cy="1661180"/>
        </a:xfrm>
        <a:prstGeom prst="ellipse">
          <a:avLst/>
        </a:prstGeom>
        <a:solidFill>
          <a:schemeClr val="accent1">
            <a:shade val="80000"/>
            <a:hueOff val="271999"/>
            <a:satOff val="-84221"/>
            <a:lumOff val="422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ROC Operator Entries</a:t>
          </a:r>
        </a:p>
      </dsp:txBody>
      <dsp:txXfrm>
        <a:off x="4625648" y="616855"/>
        <a:ext cx="1174632" cy="1174632"/>
      </dsp:txXfrm>
    </dsp:sp>
    <dsp:sp modelId="{C6638C41-2451-4F4B-ABEA-5353964F5BD3}">
      <dsp:nvSpPr>
        <dsp:cNvPr id="0" name=""/>
        <dsp:cNvSpPr/>
      </dsp:nvSpPr>
      <dsp:spPr>
        <a:xfrm>
          <a:off x="1945975" y="36915"/>
          <a:ext cx="5168118" cy="4134494"/>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188021-D2FF-41FF-ACD9-6C83830199D8}">
      <dsp:nvSpPr>
        <dsp:cNvPr id="0" name=""/>
        <dsp:cNvSpPr/>
      </dsp:nvSpPr>
      <dsp:spPr>
        <a:xfrm>
          <a:off x="2815329" y="2051717"/>
          <a:ext cx="1560853" cy="1560853"/>
        </a:xfrm>
        <a:prstGeom prst="ellipse">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t>Update Goals</a:t>
          </a:r>
        </a:p>
      </dsp:txBody>
      <dsp:txXfrm>
        <a:off x="3043911" y="2280299"/>
        <a:ext cx="1103689" cy="1103689"/>
      </dsp:txXfrm>
    </dsp:sp>
    <dsp:sp modelId="{577C9BC6-9E5F-4BA9-94AF-EBC2D3A40C6F}">
      <dsp:nvSpPr>
        <dsp:cNvPr id="0" name=""/>
        <dsp:cNvSpPr/>
      </dsp:nvSpPr>
      <dsp:spPr>
        <a:xfrm rot="16200000">
          <a:off x="3360168" y="1796596"/>
          <a:ext cx="471176" cy="39067"/>
        </a:xfrm>
        <a:custGeom>
          <a:avLst/>
          <a:gdLst/>
          <a:ahLst/>
          <a:cxnLst/>
          <a:rect l="0" t="0" r="0" b="0"/>
          <a:pathLst>
            <a:path>
              <a:moveTo>
                <a:pt x="0" y="19533"/>
              </a:moveTo>
              <a:lnTo>
                <a:pt x="471176" y="19533"/>
              </a:lnTo>
            </a:path>
          </a:pathLst>
        </a:custGeom>
        <a:noFill/>
        <a:ln w="12700" cap="flat" cmpd="sng" algn="ctr">
          <a:solidFill>
            <a:schemeClr val="accent1">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83977" y="1804350"/>
        <a:ext cx="23558" cy="23558"/>
      </dsp:txXfrm>
    </dsp:sp>
    <dsp:sp modelId="{16C6CE99-6FC7-4BAC-8D9B-BFF08E7E0C77}">
      <dsp:nvSpPr>
        <dsp:cNvPr id="0" name=""/>
        <dsp:cNvSpPr/>
      </dsp:nvSpPr>
      <dsp:spPr>
        <a:xfrm>
          <a:off x="2815329" y="19688"/>
          <a:ext cx="1560853" cy="1560853"/>
        </a:xfrm>
        <a:prstGeom prst="ellipse">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User Friendly</a:t>
          </a:r>
        </a:p>
      </dsp:txBody>
      <dsp:txXfrm>
        <a:off x="3043911" y="248270"/>
        <a:ext cx="1103689" cy="1103689"/>
      </dsp:txXfrm>
    </dsp:sp>
    <dsp:sp modelId="{5BE3EA75-83E5-4697-83DF-9C56D95855EA}">
      <dsp:nvSpPr>
        <dsp:cNvPr id="0" name=""/>
        <dsp:cNvSpPr/>
      </dsp:nvSpPr>
      <dsp:spPr>
        <a:xfrm rot="20520000">
          <a:off x="4326455" y="2498645"/>
          <a:ext cx="471176" cy="39067"/>
        </a:xfrm>
        <a:custGeom>
          <a:avLst/>
          <a:gdLst/>
          <a:ahLst/>
          <a:cxnLst/>
          <a:rect l="0" t="0" r="0" b="0"/>
          <a:pathLst>
            <a:path>
              <a:moveTo>
                <a:pt x="0" y="19533"/>
              </a:moveTo>
              <a:lnTo>
                <a:pt x="471176" y="19533"/>
              </a:lnTo>
            </a:path>
          </a:pathLst>
        </a:custGeom>
        <a:noFill/>
        <a:ln w="12700" cap="flat" cmpd="sng" algn="ctr">
          <a:solidFill>
            <a:schemeClr val="accent1">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550264" y="2506399"/>
        <a:ext cx="23558" cy="23558"/>
      </dsp:txXfrm>
    </dsp:sp>
    <dsp:sp modelId="{A6D19FA6-2C1F-41A1-99D3-2F2F6C7070F9}">
      <dsp:nvSpPr>
        <dsp:cNvPr id="0" name=""/>
        <dsp:cNvSpPr/>
      </dsp:nvSpPr>
      <dsp:spPr>
        <a:xfrm>
          <a:off x="4747904" y="1423786"/>
          <a:ext cx="1560853" cy="1560853"/>
        </a:xfrm>
        <a:prstGeom prst="ellipse">
          <a:avLst/>
        </a:prstGeom>
        <a:solidFill>
          <a:schemeClr val="accent1">
            <a:shade val="80000"/>
            <a:hueOff val="68000"/>
            <a:satOff val="-21055"/>
            <a:lumOff val="1056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Modern Design</a:t>
          </a:r>
        </a:p>
      </dsp:txBody>
      <dsp:txXfrm>
        <a:off x="4976486" y="1652368"/>
        <a:ext cx="1103689" cy="1103689"/>
      </dsp:txXfrm>
    </dsp:sp>
    <dsp:sp modelId="{83274EE6-82D1-4035-AD24-DA476BD279E8}">
      <dsp:nvSpPr>
        <dsp:cNvPr id="0" name=""/>
        <dsp:cNvSpPr/>
      </dsp:nvSpPr>
      <dsp:spPr>
        <a:xfrm rot="3240000">
          <a:off x="3957366" y="3634584"/>
          <a:ext cx="471176" cy="39067"/>
        </a:xfrm>
        <a:custGeom>
          <a:avLst/>
          <a:gdLst/>
          <a:ahLst/>
          <a:cxnLst/>
          <a:rect l="0" t="0" r="0" b="0"/>
          <a:pathLst>
            <a:path>
              <a:moveTo>
                <a:pt x="0" y="19533"/>
              </a:moveTo>
              <a:lnTo>
                <a:pt x="471176" y="19533"/>
              </a:lnTo>
            </a:path>
          </a:pathLst>
        </a:custGeom>
        <a:noFill/>
        <a:ln w="12700" cap="flat" cmpd="sng" algn="ctr">
          <a:solidFill>
            <a:schemeClr val="accent1">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81175" y="3642338"/>
        <a:ext cx="23558" cy="23558"/>
      </dsp:txXfrm>
    </dsp:sp>
    <dsp:sp modelId="{58E052F3-0379-47E1-B23F-737A3A53B085}">
      <dsp:nvSpPr>
        <dsp:cNvPr id="0" name=""/>
        <dsp:cNvSpPr/>
      </dsp:nvSpPr>
      <dsp:spPr>
        <a:xfrm>
          <a:off x="4009726" y="3695664"/>
          <a:ext cx="1560853" cy="1560853"/>
        </a:xfrm>
        <a:prstGeom prst="ellipse">
          <a:avLst/>
        </a:prstGeom>
        <a:solidFill>
          <a:schemeClr val="accent1">
            <a:shade val="80000"/>
            <a:hueOff val="135999"/>
            <a:satOff val="-42110"/>
            <a:lumOff val="2113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Secure</a:t>
          </a:r>
        </a:p>
      </dsp:txBody>
      <dsp:txXfrm>
        <a:off x="4238308" y="3924246"/>
        <a:ext cx="1103689" cy="1103689"/>
      </dsp:txXfrm>
    </dsp:sp>
    <dsp:sp modelId="{7F86F789-CFF3-4620-8653-616854D5EBCC}">
      <dsp:nvSpPr>
        <dsp:cNvPr id="0" name=""/>
        <dsp:cNvSpPr/>
      </dsp:nvSpPr>
      <dsp:spPr>
        <a:xfrm rot="7560000">
          <a:off x="2762969" y="3634584"/>
          <a:ext cx="471176" cy="39067"/>
        </a:xfrm>
        <a:custGeom>
          <a:avLst/>
          <a:gdLst/>
          <a:ahLst/>
          <a:cxnLst/>
          <a:rect l="0" t="0" r="0" b="0"/>
          <a:pathLst>
            <a:path>
              <a:moveTo>
                <a:pt x="0" y="19533"/>
              </a:moveTo>
              <a:lnTo>
                <a:pt x="471176" y="19533"/>
              </a:lnTo>
            </a:path>
          </a:pathLst>
        </a:custGeom>
        <a:noFill/>
        <a:ln w="12700" cap="flat" cmpd="sng" algn="ctr">
          <a:solidFill>
            <a:schemeClr val="accent1">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986778" y="3642338"/>
        <a:ext cx="23558" cy="23558"/>
      </dsp:txXfrm>
    </dsp:sp>
    <dsp:sp modelId="{B1C330E4-68AE-436E-95FA-FD27BF833DC0}">
      <dsp:nvSpPr>
        <dsp:cNvPr id="0" name=""/>
        <dsp:cNvSpPr/>
      </dsp:nvSpPr>
      <dsp:spPr>
        <a:xfrm>
          <a:off x="1620932" y="3695664"/>
          <a:ext cx="1560853" cy="1560853"/>
        </a:xfrm>
        <a:prstGeom prst="ellipse">
          <a:avLst/>
        </a:prstGeom>
        <a:solidFill>
          <a:schemeClr val="accent1">
            <a:shade val="80000"/>
            <a:hueOff val="203999"/>
            <a:satOff val="-63166"/>
            <a:lumOff val="3169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Accessible</a:t>
          </a:r>
        </a:p>
      </dsp:txBody>
      <dsp:txXfrm>
        <a:off x="1849514" y="3924246"/>
        <a:ext cx="1103689" cy="1103689"/>
      </dsp:txXfrm>
    </dsp:sp>
    <dsp:sp modelId="{BBDEFA5E-FFC9-4C25-91CC-00414BCD6A99}">
      <dsp:nvSpPr>
        <dsp:cNvPr id="0" name=""/>
        <dsp:cNvSpPr/>
      </dsp:nvSpPr>
      <dsp:spPr>
        <a:xfrm rot="11880000">
          <a:off x="2393880" y="2498645"/>
          <a:ext cx="471176" cy="39067"/>
        </a:xfrm>
        <a:custGeom>
          <a:avLst/>
          <a:gdLst/>
          <a:ahLst/>
          <a:cxnLst/>
          <a:rect l="0" t="0" r="0" b="0"/>
          <a:pathLst>
            <a:path>
              <a:moveTo>
                <a:pt x="0" y="19533"/>
              </a:moveTo>
              <a:lnTo>
                <a:pt x="471176" y="19533"/>
              </a:lnTo>
            </a:path>
          </a:pathLst>
        </a:custGeom>
        <a:noFill/>
        <a:ln w="12700" cap="flat" cmpd="sng" algn="ctr">
          <a:solidFill>
            <a:schemeClr val="accent1">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617689" y="2506399"/>
        <a:ext cx="23558" cy="23558"/>
      </dsp:txXfrm>
    </dsp:sp>
    <dsp:sp modelId="{C6AE5BC9-1D7A-453F-B748-5A2740982A4F}">
      <dsp:nvSpPr>
        <dsp:cNvPr id="0" name=""/>
        <dsp:cNvSpPr/>
      </dsp:nvSpPr>
      <dsp:spPr>
        <a:xfrm>
          <a:off x="882754" y="1423786"/>
          <a:ext cx="1560853" cy="1560853"/>
        </a:xfrm>
        <a:prstGeom prst="ellipse">
          <a:avLst/>
        </a:prstGeom>
        <a:solidFill>
          <a:schemeClr val="accent1">
            <a:shade val="80000"/>
            <a:hueOff val="271999"/>
            <a:satOff val="-84221"/>
            <a:lumOff val="4226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High Availability</a:t>
          </a:r>
        </a:p>
      </dsp:txBody>
      <dsp:txXfrm>
        <a:off x="1111336" y="1652368"/>
        <a:ext cx="1103689" cy="1103689"/>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5.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C6821C8-422F-4CA2-85E1-19A6D027F030}" type="datetimeFigureOut">
              <a:rPr lang="en-US" smtClean="0"/>
              <a:t>11/7/2022</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5704683-B56F-4408-8720-603ECE57E56B}" type="slidenum">
              <a:rPr lang="en-US" smtClean="0"/>
              <a:t>‹#›</a:t>
            </a:fld>
            <a:endParaRPr lang="en-US" dirty="0"/>
          </a:p>
        </p:txBody>
      </p:sp>
    </p:spTree>
    <p:extLst>
      <p:ext uri="{BB962C8B-B14F-4D97-AF65-F5344CB8AC3E}">
        <p14:creationId xmlns:p14="http://schemas.microsoft.com/office/powerpoint/2010/main" val="15762741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cs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cs typeface="Arial" panose="020B0604020202020204" pitchFamily="34" charset="0"/>
              </a:defRPr>
            </a:lvl1pPr>
          </a:lstStyle>
          <a:p>
            <a:fld id="{68D86595-6E20-4226-9E0D-B3822373F9DE}" type="datetimeFigureOut">
              <a:rPr lang="en-US" smtClean="0"/>
              <a:pPr/>
              <a:t>11/7/2022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cs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cs typeface="Arial" panose="020B0604020202020204" pitchFamily="34" charset="0"/>
              </a:defRPr>
            </a:lvl1pPr>
          </a:lstStyle>
          <a:p>
            <a:fld id="{E44CA3CC-E040-426A-BD9D-8E6CA1306B4F}" type="slidenum">
              <a:rPr lang="en-US" smtClean="0"/>
              <a:pPr/>
              <a:t>‹#›</a:t>
            </a:fld>
            <a:endParaRPr lang="en-US" dirty="0"/>
          </a:p>
        </p:txBody>
      </p:sp>
    </p:spTree>
    <p:extLst>
      <p:ext uri="{BB962C8B-B14F-4D97-AF65-F5344CB8AC3E}">
        <p14:creationId xmlns:p14="http://schemas.microsoft.com/office/powerpoint/2010/main" val="1128835767"/>
      </p:ext>
    </p:extLst>
  </p:cSld>
  <p:clrMap bg1="lt1" tx1="dk1" bg2="lt2" tx2="dk2" accent1="accent1" accent2="accent2" accent3="accent3" accent4="accent4" accent5="accent5" accent6="accent6" hlink="hlink" folHlink="folHlink"/>
  <p:notesStyle>
    <a:lvl1pPr marL="0" algn="l" defTabSz="914354"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365760" indent="-171450" algn="l" defTabSz="914354" rtl="0" eaLnBrk="1" latinLnBrk="0" hangingPunct="1">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822960" indent="-171450" algn="l" defTabSz="914354" rtl="0" eaLnBrk="1" latinLnBrk="0" hangingPunct="1">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280160" indent="-171450" algn="l" defTabSz="914354" rtl="0" eaLnBrk="1" latinLnBrk="0" hangingPunct="1">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737360" indent="-171450" algn="l" defTabSz="914354" rtl="0" eaLnBrk="1" latinLnBrk="0" hangingPunct="1">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Cover">
    <p:bg>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09600" y="3429000"/>
            <a:ext cx="10972800" cy="1524000"/>
          </a:xfrm>
        </p:spPr>
        <p:txBody>
          <a:bodyPr anchor="t">
            <a:noAutofit/>
          </a:bodyPr>
          <a:lstStyle>
            <a:lvl1pPr>
              <a:defRPr sz="3600">
                <a:solidFill>
                  <a:schemeClr val="tx1"/>
                </a:solidFill>
              </a:defRPr>
            </a:lvl1pPr>
          </a:lstStyle>
          <a:p>
            <a:r>
              <a:rPr lang="en-US" dirty="0"/>
              <a:t>Title</a:t>
            </a:r>
          </a:p>
        </p:txBody>
      </p:sp>
      <p:sp>
        <p:nvSpPr>
          <p:cNvPr id="3" name="Text Placeholder 2"/>
          <p:cNvSpPr>
            <a:spLocks noGrp="1"/>
          </p:cNvSpPr>
          <p:nvPr>
            <p:ph type="body" sz="quarter" idx="10" hasCustomPrompt="1"/>
          </p:nvPr>
        </p:nvSpPr>
        <p:spPr>
          <a:xfrm>
            <a:off x="7672388" y="6135623"/>
            <a:ext cx="3894137" cy="173355"/>
          </a:xfrm>
        </p:spPr>
        <p:txBody>
          <a:bodyPr>
            <a:noAutofit/>
          </a:bodyPr>
          <a:lstStyle>
            <a:lvl1pPr marL="0" indent="0" algn="r">
              <a:spcBef>
                <a:spcPts val="0"/>
              </a:spcBef>
              <a:spcAft>
                <a:spcPts val="0"/>
              </a:spcAft>
              <a:buNone/>
              <a:defRPr sz="1600"/>
            </a:lvl1pPr>
            <a:lvl2pPr marL="457189" indent="0">
              <a:buNone/>
              <a:defRPr sz="1600"/>
            </a:lvl2pPr>
            <a:lvl3pPr marL="960067" indent="0">
              <a:buNone/>
              <a:defRPr sz="1600"/>
            </a:lvl3pPr>
            <a:lvl4pPr marL="1417245" indent="0">
              <a:buNone/>
              <a:defRPr sz="1600"/>
            </a:lvl4pPr>
            <a:lvl5pPr marL="1874423" indent="0">
              <a:buNone/>
              <a:defRPr sz="1600"/>
            </a:lvl5pPr>
          </a:lstStyle>
          <a:p>
            <a:pPr lvl="0"/>
            <a:r>
              <a:rPr lang="en-US" dirty="0"/>
              <a:t>MM/DD/YYYY</a:t>
            </a:r>
          </a:p>
        </p:txBody>
      </p:sp>
      <p:pic>
        <p:nvPicPr>
          <p:cNvPr id="9" name="Picture 8">
            <a:extLst>
              <a:ext uri="{FF2B5EF4-FFF2-40B4-BE49-F238E27FC236}">
                <a16:creationId xmlns:a16="http://schemas.microsoft.com/office/drawing/2014/main" id="{49A1552F-0557-42C7-8AF7-43E20CC435C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68844" y="5162550"/>
            <a:ext cx="2381539" cy="1238249"/>
          </a:xfrm>
          <a:prstGeom prst="rect">
            <a:avLst/>
          </a:prstGeom>
        </p:spPr>
      </p:pic>
    </p:spTree>
    <p:extLst>
      <p:ext uri="{BB962C8B-B14F-4D97-AF65-F5344CB8AC3E}">
        <p14:creationId xmlns:p14="http://schemas.microsoft.com/office/powerpoint/2010/main" val="4060326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_Agenda">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600" y="38862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6" name="Text Placeholder 4"/>
          <p:cNvSpPr>
            <a:spLocks noGrp="1"/>
          </p:cNvSpPr>
          <p:nvPr>
            <p:ph type="body" sz="quarter" idx="11" hasCustomPrompt="1"/>
          </p:nvPr>
        </p:nvSpPr>
        <p:spPr>
          <a:xfrm>
            <a:off x="1219200" y="38862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3" name="Text Placeholder 4"/>
          <p:cNvSpPr>
            <a:spLocks noGrp="1"/>
          </p:cNvSpPr>
          <p:nvPr>
            <p:ph type="body" sz="quarter" idx="12" hasCustomPrompt="1"/>
          </p:nvPr>
        </p:nvSpPr>
        <p:spPr>
          <a:xfrm>
            <a:off x="609600" y="44958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4" name="Text Placeholder 4"/>
          <p:cNvSpPr>
            <a:spLocks noGrp="1"/>
          </p:cNvSpPr>
          <p:nvPr>
            <p:ph type="body" sz="quarter" idx="13" hasCustomPrompt="1"/>
          </p:nvPr>
        </p:nvSpPr>
        <p:spPr>
          <a:xfrm>
            <a:off x="1219200" y="44958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5" name="Text Placeholder 4"/>
          <p:cNvSpPr>
            <a:spLocks noGrp="1"/>
          </p:cNvSpPr>
          <p:nvPr>
            <p:ph type="body" sz="quarter" idx="14" hasCustomPrompt="1"/>
          </p:nvPr>
        </p:nvSpPr>
        <p:spPr>
          <a:xfrm>
            <a:off x="609600" y="51054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6" name="Text Placeholder 4"/>
          <p:cNvSpPr>
            <a:spLocks noGrp="1"/>
          </p:cNvSpPr>
          <p:nvPr>
            <p:ph type="body" sz="quarter" idx="15" hasCustomPrompt="1"/>
          </p:nvPr>
        </p:nvSpPr>
        <p:spPr>
          <a:xfrm>
            <a:off x="1219200" y="51054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9" name="Text Placeholder 4"/>
          <p:cNvSpPr>
            <a:spLocks noGrp="1"/>
          </p:cNvSpPr>
          <p:nvPr>
            <p:ph type="body" sz="quarter" idx="18" hasCustomPrompt="1"/>
          </p:nvPr>
        </p:nvSpPr>
        <p:spPr>
          <a:xfrm>
            <a:off x="6134100" y="38862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0" name="Text Placeholder 4"/>
          <p:cNvSpPr>
            <a:spLocks noGrp="1"/>
          </p:cNvSpPr>
          <p:nvPr>
            <p:ph type="body" sz="quarter" idx="19" hasCustomPrompt="1"/>
          </p:nvPr>
        </p:nvSpPr>
        <p:spPr>
          <a:xfrm>
            <a:off x="6743700" y="38862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21" name="Text Placeholder 4"/>
          <p:cNvSpPr>
            <a:spLocks noGrp="1"/>
          </p:cNvSpPr>
          <p:nvPr>
            <p:ph type="body" sz="quarter" idx="20" hasCustomPrompt="1"/>
          </p:nvPr>
        </p:nvSpPr>
        <p:spPr>
          <a:xfrm>
            <a:off x="6134100" y="44958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2" name="Text Placeholder 4"/>
          <p:cNvSpPr>
            <a:spLocks noGrp="1"/>
          </p:cNvSpPr>
          <p:nvPr>
            <p:ph type="body" sz="quarter" idx="21" hasCustomPrompt="1"/>
          </p:nvPr>
        </p:nvSpPr>
        <p:spPr>
          <a:xfrm>
            <a:off x="6743700" y="44958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3" name="Picture Placeholder 2"/>
          <p:cNvSpPr>
            <a:spLocks noGrp="1"/>
          </p:cNvSpPr>
          <p:nvPr>
            <p:ph type="pic" sz="quarter" idx="24" hasCustomPrompt="1"/>
          </p:nvPr>
        </p:nvSpPr>
        <p:spPr>
          <a:xfrm>
            <a:off x="1" y="0"/>
            <a:ext cx="6057568" cy="25146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25" name="Picture Placeholder 2"/>
          <p:cNvSpPr>
            <a:spLocks noGrp="1"/>
          </p:cNvSpPr>
          <p:nvPr>
            <p:ph type="pic" sz="quarter" idx="25" hasCustomPrompt="1"/>
          </p:nvPr>
        </p:nvSpPr>
        <p:spPr>
          <a:xfrm>
            <a:off x="6127573" y="0"/>
            <a:ext cx="6064427" cy="2514600"/>
          </a:xfrm>
          <a:solidFill>
            <a:schemeClr val="bg2">
              <a:lumMod val="90000"/>
            </a:schemeClr>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26" name="Text Placeholder 4"/>
          <p:cNvSpPr>
            <a:spLocks noGrp="1"/>
          </p:cNvSpPr>
          <p:nvPr>
            <p:ph type="body" sz="quarter" idx="26" hasCustomPrompt="1"/>
          </p:nvPr>
        </p:nvSpPr>
        <p:spPr>
          <a:xfrm>
            <a:off x="6134100" y="51054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7" name="Text Placeholder 4"/>
          <p:cNvSpPr>
            <a:spLocks noGrp="1"/>
          </p:cNvSpPr>
          <p:nvPr>
            <p:ph type="body" sz="quarter" idx="27" hasCustomPrompt="1"/>
          </p:nvPr>
        </p:nvSpPr>
        <p:spPr>
          <a:xfrm>
            <a:off x="6743700" y="51054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4" name="Text Placeholder 3"/>
          <p:cNvSpPr>
            <a:spLocks noGrp="1"/>
          </p:cNvSpPr>
          <p:nvPr>
            <p:ph type="body" sz="quarter" idx="28" hasCustomPrompt="1"/>
          </p:nvPr>
        </p:nvSpPr>
        <p:spPr>
          <a:xfrm>
            <a:off x="640398" y="3281999"/>
            <a:ext cx="4622800" cy="152082"/>
          </a:xfrm>
        </p:spPr>
        <p:txBody>
          <a:bodyPr/>
          <a:lstStyle>
            <a:lvl1pPr marL="0" indent="0">
              <a:spcBef>
                <a:spcPts val="0"/>
              </a:spcBef>
              <a:spcAft>
                <a:spcPts val="0"/>
              </a:spcAft>
              <a:buNone/>
              <a:defRPr sz="1400" b="1" spc="300">
                <a:latin typeface="+mn-lt"/>
              </a:defRPr>
            </a:lvl1pPr>
          </a:lstStyle>
          <a:p>
            <a:pPr lvl="0"/>
            <a:r>
              <a:rPr lang="en-US" dirty="0"/>
              <a:t>AGENDA</a:t>
            </a:r>
          </a:p>
        </p:txBody>
      </p:sp>
      <p:pic>
        <p:nvPicPr>
          <p:cNvPr id="17" name="Picture 16">
            <a:extLst>
              <a:ext uri="{FF2B5EF4-FFF2-40B4-BE49-F238E27FC236}">
                <a16:creationId xmlns:a16="http://schemas.microsoft.com/office/drawing/2014/main" id="{4CFB4A01-E336-4DEC-8071-EA5C7BA9020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1682133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_Agenda">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600" y="45720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6" name="Text Placeholder 4"/>
          <p:cNvSpPr>
            <a:spLocks noGrp="1"/>
          </p:cNvSpPr>
          <p:nvPr>
            <p:ph type="body" sz="quarter" idx="11" hasCustomPrompt="1"/>
          </p:nvPr>
        </p:nvSpPr>
        <p:spPr>
          <a:xfrm>
            <a:off x="1219200" y="45720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3" name="Text Placeholder 4"/>
          <p:cNvSpPr>
            <a:spLocks noGrp="1"/>
          </p:cNvSpPr>
          <p:nvPr>
            <p:ph type="body" sz="quarter" idx="12" hasCustomPrompt="1"/>
          </p:nvPr>
        </p:nvSpPr>
        <p:spPr>
          <a:xfrm>
            <a:off x="609600" y="51816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4" name="Text Placeholder 4"/>
          <p:cNvSpPr>
            <a:spLocks noGrp="1"/>
          </p:cNvSpPr>
          <p:nvPr>
            <p:ph type="body" sz="quarter" idx="13" hasCustomPrompt="1"/>
          </p:nvPr>
        </p:nvSpPr>
        <p:spPr>
          <a:xfrm>
            <a:off x="1219200" y="51816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5" name="Text Placeholder 4"/>
          <p:cNvSpPr>
            <a:spLocks noGrp="1"/>
          </p:cNvSpPr>
          <p:nvPr>
            <p:ph type="body" sz="quarter" idx="14" hasCustomPrompt="1"/>
          </p:nvPr>
        </p:nvSpPr>
        <p:spPr>
          <a:xfrm>
            <a:off x="609600" y="57912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6" name="Text Placeholder 4"/>
          <p:cNvSpPr>
            <a:spLocks noGrp="1"/>
          </p:cNvSpPr>
          <p:nvPr>
            <p:ph type="body" sz="quarter" idx="15" hasCustomPrompt="1"/>
          </p:nvPr>
        </p:nvSpPr>
        <p:spPr>
          <a:xfrm>
            <a:off x="1219200" y="57912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7" name="Text Placeholder 4"/>
          <p:cNvSpPr>
            <a:spLocks noGrp="1"/>
          </p:cNvSpPr>
          <p:nvPr>
            <p:ph type="body" sz="quarter" idx="16" hasCustomPrompt="1"/>
          </p:nvPr>
        </p:nvSpPr>
        <p:spPr>
          <a:xfrm>
            <a:off x="6137088" y="45720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8" name="Text Placeholder 4"/>
          <p:cNvSpPr>
            <a:spLocks noGrp="1"/>
          </p:cNvSpPr>
          <p:nvPr>
            <p:ph type="body" sz="quarter" idx="17" hasCustomPrompt="1"/>
          </p:nvPr>
        </p:nvSpPr>
        <p:spPr>
          <a:xfrm>
            <a:off x="6746688" y="45720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9" name="Text Placeholder 4"/>
          <p:cNvSpPr>
            <a:spLocks noGrp="1"/>
          </p:cNvSpPr>
          <p:nvPr>
            <p:ph type="body" sz="quarter" idx="18" hasCustomPrompt="1"/>
          </p:nvPr>
        </p:nvSpPr>
        <p:spPr>
          <a:xfrm>
            <a:off x="6137088" y="51816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0" name="Text Placeholder 4"/>
          <p:cNvSpPr>
            <a:spLocks noGrp="1"/>
          </p:cNvSpPr>
          <p:nvPr>
            <p:ph type="body" sz="quarter" idx="19" hasCustomPrompt="1"/>
          </p:nvPr>
        </p:nvSpPr>
        <p:spPr>
          <a:xfrm>
            <a:off x="6746688" y="51816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21" name="Text Placeholder 4"/>
          <p:cNvSpPr>
            <a:spLocks noGrp="1"/>
          </p:cNvSpPr>
          <p:nvPr>
            <p:ph type="body" sz="quarter" idx="20" hasCustomPrompt="1"/>
          </p:nvPr>
        </p:nvSpPr>
        <p:spPr>
          <a:xfrm>
            <a:off x="6137088" y="57912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2" name="Text Placeholder 4"/>
          <p:cNvSpPr>
            <a:spLocks noGrp="1"/>
          </p:cNvSpPr>
          <p:nvPr>
            <p:ph type="body" sz="quarter" idx="21" hasCustomPrompt="1"/>
          </p:nvPr>
        </p:nvSpPr>
        <p:spPr>
          <a:xfrm>
            <a:off x="6746688" y="57912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3" name="Picture Placeholder 2"/>
          <p:cNvSpPr>
            <a:spLocks noGrp="1"/>
          </p:cNvSpPr>
          <p:nvPr>
            <p:ph type="pic" sz="quarter" idx="24" hasCustomPrompt="1"/>
          </p:nvPr>
        </p:nvSpPr>
        <p:spPr>
          <a:xfrm>
            <a:off x="0" y="0"/>
            <a:ext cx="12192000" cy="3429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pic>
        <p:nvPicPr>
          <p:cNvPr id="24" name="Picture 23" descr="A picture containing kitchenware, night sky&#10;&#10;Description automatically generated">
            <a:extLst>
              <a:ext uri="{FF2B5EF4-FFF2-40B4-BE49-F238E27FC236}">
                <a16:creationId xmlns:a16="http://schemas.microsoft.com/office/drawing/2014/main" id="{E657DE12-A093-421F-8C42-B9BE42BEA5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4031" y="1206243"/>
            <a:ext cx="8991599" cy="1994994"/>
          </a:xfrm>
          <a:prstGeom prst="rect">
            <a:avLst/>
          </a:prstGeom>
        </p:spPr>
      </p:pic>
      <p:sp>
        <p:nvSpPr>
          <p:cNvPr id="23" name="Text Placeholder 3"/>
          <p:cNvSpPr>
            <a:spLocks noGrp="1"/>
          </p:cNvSpPr>
          <p:nvPr>
            <p:ph type="body" sz="quarter" idx="28" hasCustomPrompt="1"/>
          </p:nvPr>
        </p:nvSpPr>
        <p:spPr>
          <a:xfrm>
            <a:off x="640398" y="4176079"/>
            <a:ext cx="4622800" cy="152082"/>
          </a:xfrm>
        </p:spPr>
        <p:txBody>
          <a:bodyPr/>
          <a:lstStyle>
            <a:lvl1pPr marL="0" indent="0">
              <a:spcBef>
                <a:spcPts val="0"/>
              </a:spcBef>
              <a:spcAft>
                <a:spcPts val="0"/>
              </a:spcAft>
              <a:buNone/>
              <a:defRPr sz="1400" b="1" spc="300">
                <a:latin typeface="+mn-lt"/>
              </a:defRPr>
            </a:lvl1pPr>
          </a:lstStyle>
          <a:p>
            <a:pPr lvl="0"/>
            <a:r>
              <a:rPr lang="en-US" dirty="0"/>
              <a:t>AGENDA</a:t>
            </a:r>
          </a:p>
        </p:txBody>
      </p:sp>
      <p:pic>
        <p:nvPicPr>
          <p:cNvPr id="25" name="Picture 24">
            <a:extLst>
              <a:ext uri="{FF2B5EF4-FFF2-40B4-BE49-F238E27FC236}">
                <a16:creationId xmlns:a16="http://schemas.microsoft.com/office/drawing/2014/main" id="{E69D4098-E66E-4195-AA9B-C21C4EA72B8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2082822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5_Agenda">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1524000" y="14478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6" name="Text Placeholder 4"/>
          <p:cNvSpPr>
            <a:spLocks noGrp="1"/>
          </p:cNvSpPr>
          <p:nvPr>
            <p:ph type="body" sz="quarter" idx="11" hasCustomPrompt="1"/>
          </p:nvPr>
        </p:nvSpPr>
        <p:spPr>
          <a:xfrm>
            <a:off x="2133600" y="1447800"/>
            <a:ext cx="8610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3" name="Text Placeholder 4"/>
          <p:cNvSpPr>
            <a:spLocks noGrp="1"/>
          </p:cNvSpPr>
          <p:nvPr>
            <p:ph type="body" sz="quarter" idx="12" hasCustomPrompt="1"/>
          </p:nvPr>
        </p:nvSpPr>
        <p:spPr>
          <a:xfrm>
            <a:off x="1524000" y="20574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4" name="Text Placeholder 4"/>
          <p:cNvSpPr>
            <a:spLocks noGrp="1"/>
          </p:cNvSpPr>
          <p:nvPr>
            <p:ph type="body" sz="quarter" idx="13" hasCustomPrompt="1"/>
          </p:nvPr>
        </p:nvSpPr>
        <p:spPr>
          <a:xfrm>
            <a:off x="2133600" y="2057400"/>
            <a:ext cx="8610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5" name="Text Placeholder 4"/>
          <p:cNvSpPr>
            <a:spLocks noGrp="1"/>
          </p:cNvSpPr>
          <p:nvPr>
            <p:ph type="body" sz="quarter" idx="14" hasCustomPrompt="1"/>
          </p:nvPr>
        </p:nvSpPr>
        <p:spPr>
          <a:xfrm>
            <a:off x="1524000" y="26670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6" name="Text Placeholder 4"/>
          <p:cNvSpPr>
            <a:spLocks noGrp="1"/>
          </p:cNvSpPr>
          <p:nvPr>
            <p:ph type="body" sz="quarter" idx="15" hasCustomPrompt="1"/>
          </p:nvPr>
        </p:nvSpPr>
        <p:spPr>
          <a:xfrm>
            <a:off x="2133600" y="2667000"/>
            <a:ext cx="8610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7" name="Text Placeholder 4"/>
          <p:cNvSpPr>
            <a:spLocks noGrp="1"/>
          </p:cNvSpPr>
          <p:nvPr>
            <p:ph type="body" sz="quarter" idx="16" hasCustomPrompt="1"/>
          </p:nvPr>
        </p:nvSpPr>
        <p:spPr>
          <a:xfrm>
            <a:off x="1524000" y="32766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8" name="Text Placeholder 4"/>
          <p:cNvSpPr>
            <a:spLocks noGrp="1"/>
          </p:cNvSpPr>
          <p:nvPr>
            <p:ph type="body" sz="quarter" idx="17" hasCustomPrompt="1"/>
          </p:nvPr>
        </p:nvSpPr>
        <p:spPr>
          <a:xfrm>
            <a:off x="2133600" y="3276600"/>
            <a:ext cx="8610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9" name="Text Placeholder 4"/>
          <p:cNvSpPr>
            <a:spLocks noGrp="1"/>
          </p:cNvSpPr>
          <p:nvPr>
            <p:ph type="body" sz="quarter" idx="18" hasCustomPrompt="1"/>
          </p:nvPr>
        </p:nvSpPr>
        <p:spPr>
          <a:xfrm>
            <a:off x="1524000" y="38862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0" name="Text Placeholder 4"/>
          <p:cNvSpPr>
            <a:spLocks noGrp="1"/>
          </p:cNvSpPr>
          <p:nvPr>
            <p:ph type="body" sz="quarter" idx="19" hasCustomPrompt="1"/>
          </p:nvPr>
        </p:nvSpPr>
        <p:spPr>
          <a:xfrm>
            <a:off x="2133600" y="3886200"/>
            <a:ext cx="8610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21" name="Text Placeholder 4"/>
          <p:cNvSpPr>
            <a:spLocks noGrp="1"/>
          </p:cNvSpPr>
          <p:nvPr>
            <p:ph type="body" sz="quarter" idx="20" hasCustomPrompt="1"/>
          </p:nvPr>
        </p:nvSpPr>
        <p:spPr>
          <a:xfrm>
            <a:off x="1524000" y="44958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2" name="Text Placeholder 4"/>
          <p:cNvSpPr>
            <a:spLocks noGrp="1"/>
          </p:cNvSpPr>
          <p:nvPr>
            <p:ph type="body" sz="quarter" idx="21" hasCustomPrompt="1"/>
          </p:nvPr>
        </p:nvSpPr>
        <p:spPr>
          <a:xfrm>
            <a:off x="2133600" y="4495800"/>
            <a:ext cx="8610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23" name="Text Placeholder 4"/>
          <p:cNvSpPr>
            <a:spLocks noGrp="1"/>
          </p:cNvSpPr>
          <p:nvPr>
            <p:ph type="body" sz="quarter" idx="22" hasCustomPrompt="1"/>
          </p:nvPr>
        </p:nvSpPr>
        <p:spPr>
          <a:xfrm>
            <a:off x="1524000" y="51054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4" name="Text Placeholder 4"/>
          <p:cNvSpPr>
            <a:spLocks noGrp="1"/>
          </p:cNvSpPr>
          <p:nvPr>
            <p:ph type="body" sz="quarter" idx="23" hasCustomPrompt="1"/>
          </p:nvPr>
        </p:nvSpPr>
        <p:spPr>
          <a:xfrm>
            <a:off x="2133600" y="5105400"/>
            <a:ext cx="8610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32" name="Text Placeholder 4"/>
          <p:cNvSpPr>
            <a:spLocks noGrp="1"/>
          </p:cNvSpPr>
          <p:nvPr>
            <p:ph type="body" sz="quarter" idx="24" hasCustomPrompt="1"/>
          </p:nvPr>
        </p:nvSpPr>
        <p:spPr>
          <a:xfrm>
            <a:off x="1524000" y="57150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33" name="Text Placeholder 4"/>
          <p:cNvSpPr>
            <a:spLocks noGrp="1"/>
          </p:cNvSpPr>
          <p:nvPr>
            <p:ph type="body" sz="quarter" idx="25" hasCustomPrompt="1"/>
          </p:nvPr>
        </p:nvSpPr>
        <p:spPr>
          <a:xfrm>
            <a:off x="2133600" y="5715000"/>
            <a:ext cx="8610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25" name="Text Placeholder 3"/>
          <p:cNvSpPr>
            <a:spLocks noGrp="1"/>
          </p:cNvSpPr>
          <p:nvPr>
            <p:ph type="body" sz="quarter" idx="28" hasCustomPrompt="1"/>
          </p:nvPr>
        </p:nvSpPr>
        <p:spPr>
          <a:xfrm>
            <a:off x="1534478" y="823279"/>
            <a:ext cx="4622800" cy="152082"/>
          </a:xfrm>
        </p:spPr>
        <p:txBody>
          <a:bodyPr/>
          <a:lstStyle>
            <a:lvl1pPr marL="0" indent="0">
              <a:spcBef>
                <a:spcPts val="0"/>
              </a:spcBef>
              <a:spcAft>
                <a:spcPts val="0"/>
              </a:spcAft>
              <a:buNone/>
              <a:defRPr sz="1400" b="1" spc="300">
                <a:latin typeface="+mn-lt"/>
              </a:defRPr>
            </a:lvl1pPr>
          </a:lstStyle>
          <a:p>
            <a:pPr lvl="0"/>
            <a:r>
              <a:rPr lang="en-US" dirty="0"/>
              <a:t>AGENDA</a:t>
            </a:r>
          </a:p>
        </p:txBody>
      </p:sp>
      <p:pic>
        <p:nvPicPr>
          <p:cNvPr id="26" name="Picture 25">
            <a:extLst>
              <a:ext uri="{FF2B5EF4-FFF2-40B4-BE49-F238E27FC236}">
                <a16:creationId xmlns:a16="http://schemas.microsoft.com/office/drawing/2014/main" id="{5540EC7B-2BA7-4276-85AA-9D4C2B98AAD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1888894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Divider">
    <p:bg>
      <p:bgPr>
        <a:solidFill>
          <a:schemeClr val="bg1"/>
        </a:solidFill>
        <a:effectLst/>
      </p:bgPr>
    </p:bg>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0" y="0"/>
            <a:ext cx="12192000"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3" name="Text Placeholder 4"/>
          <p:cNvSpPr>
            <a:spLocks noGrp="1"/>
          </p:cNvSpPr>
          <p:nvPr>
            <p:ph type="body" sz="quarter" idx="11" hasCustomPrompt="1"/>
          </p:nvPr>
        </p:nvSpPr>
        <p:spPr>
          <a:xfrm>
            <a:off x="1524000" y="4648200"/>
            <a:ext cx="1143000" cy="762000"/>
          </a:xfrm>
          <a:noFill/>
        </p:spPr>
        <p:txBody>
          <a:bodyPr anchor="ctr">
            <a:noAutofit/>
          </a:bodyPr>
          <a:lstStyle>
            <a:lvl1pPr marL="0" indent="0">
              <a:spcBef>
                <a:spcPts val="0"/>
              </a:spcBef>
              <a:spcAft>
                <a:spcPts val="0"/>
              </a:spcAft>
              <a:buNone/>
              <a:defRPr sz="6000" b="1" spc="0">
                <a:solidFill>
                  <a:schemeClr val="bg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4" name="Text Placeholder 4"/>
          <p:cNvSpPr>
            <a:spLocks noGrp="1"/>
          </p:cNvSpPr>
          <p:nvPr>
            <p:ph type="body" sz="quarter" idx="12" hasCustomPrompt="1"/>
          </p:nvPr>
        </p:nvSpPr>
        <p:spPr>
          <a:xfrm>
            <a:off x="2667000" y="4648200"/>
            <a:ext cx="8915400" cy="762000"/>
          </a:xfrm>
          <a:noFill/>
        </p:spPr>
        <p:txBody>
          <a:bodyPr anchor="ctr">
            <a:noAutofit/>
          </a:bodyPr>
          <a:lstStyle>
            <a:lvl1pPr marL="0" indent="0">
              <a:spcBef>
                <a:spcPts val="0"/>
              </a:spcBef>
              <a:spcAft>
                <a:spcPts val="0"/>
              </a:spcAft>
              <a:buNone/>
              <a:defRPr sz="6000" b="1" spc="0">
                <a:solidFill>
                  <a:schemeClr val="bg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pic>
        <p:nvPicPr>
          <p:cNvPr id="6" name="Picture 5" descr="A picture containing kitchenware, night sky&#10;&#10;Description automatically generated">
            <a:extLst>
              <a:ext uri="{FF2B5EF4-FFF2-40B4-BE49-F238E27FC236}">
                <a16:creationId xmlns:a16="http://schemas.microsoft.com/office/drawing/2014/main" id="{30A4235A-DFC1-4C60-A599-594F3A82FF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653" y="5291433"/>
            <a:ext cx="7595937" cy="1685334"/>
          </a:xfrm>
          <a:prstGeom prst="rect">
            <a:avLst/>
          </a:prstGeom>
        </p:spPr>
      </p:pic>
      <p:pic>
        <p:nvPicPr>
          <p:cNvPr id="8" name="Picture 7">
            <a:extLst>
              <a:ext uri="{FF2B5EF4-FFF2-40B4-BE49-F238E27FC236}">
                <a16:creationId xmlns:a16="http://schemas.microsoft.com/office/drawing/2014/main" id="{9DF19D58-C610-463E-B873-50EE49D5C09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29900" y="5977969"/>
            <a:ext cx="1340658" cy="697056"/>
          </a:xfrm>
          <a:prstGeom prst="rect">
            <a:avLst/>
          </a:prstGeom>
        </p:spPr>
      </p:pic>
    </p:spTree>
    <p:extLst>
      <p:ext uri="{BB962C8B-B14F-4D97-AF65-F5344CB8AC3E}">
        <p14:creationId xmlns:p14="http://schemas.microsoft.com/office/powerpoint/2010/main" val="8261228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Divider">
    <p:bg>
      <p:bgPr>
        <a:solidFill>
          <a:schemeClr val="bg1"/>
        </a:solidFill>
        <a:effectLst/>
      </p:bgPr>
    </p:bg>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0" y="0"/>
            <a:ext cx="12192000"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4" name="Text Placeholder 4"/>
          <p:cNvSpPr>
            <a:spLocks noGrp="1"/>
          </p:cNvSpPr>
          <p:nvPr>
            <p:ph type="body" sz="quarter" idx="12" hasCustomPrompt="1"/>
          </p:nvPr>
        </p:nvSpPr>
        <p:spPr>
          <a:xfrm>
            <a:off x="1534885" y="4648200"/>
            <a:ext cx="9122230" cy="762000"/>
          </a:xfrm>
          <a:noFill/>
        </p:spPr>
        <p:txBody>
          <a:bodyPr anchor="ctr">
            <a:noAutofit/>
          </a:bodyPr>
          <a:lstStyle>
            <a:lvl1pPr marL="0" indent="0">
              <a:spcBef>
                <a:spcPts val="0"/>
              </a:spcBef>
              <a:spcAft>
                <a:spcPts val="0"/>
              </a:spcAft>
              <a:buNone/>
              <a:defRPr sz="6000" b="1" spc="0">
                <a:solidFill>
                  <a:schemeClr val="bg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pic>
        <p:nvPicPr>
          <p:cNvPr id="7" name="Picture 6" descr="A picture containing kitchenware, night sky&#10;&#10;Description automatically generated">
            <a:extLst>
              <a:ext uri="{FF2B5EF4-FFF2-40B4-BE49-F238E27FC236}">
                <a16:creationId xmlns:a16="http://schemas.microsoft.com/office/drawing/2014/main" id="{95364CC1-C0EA-4497-A628-F6596FDAF1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653" y="5291433"/>
            <a:ext cx="7595937" cy="1685334"/>
          </a:xfrm>
          <a:prstGeom prst="rect">
            <a:avLst/>
          </a:prstGeom>
        </p:spPr>
      </p:pic>
      <p:pic>
        <p:nvPicPr>
          <p:cNvPr id="6" name="Picture 5">
            <a:extLst>
              <a:ext uri="{FF2B5EF4-FFF2-40B4-BE49-F238E27FC236}">
                <a16:creationId xmlns:a16="http://schemas.microsoft.com/office/drawing/2014/main" id="{5D63EC8E-A944-4BBC-A0ED-A1BDFF5D591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29900" y="5977969"/>
            <a:ext cx="1340658" cy="697056"/>
          </a:xfrm>
          <a:prstGeom prst="rect">
            <a:avLst/>
          </a:prstGeom>
        </p:spPr>
      </p:pic>
    </p:spTree>
    <p:extLst>
      <p:ext uri="{BB962C8B-B14F-4D97-AF65-F5344CB8AC3E}">
        <p14:creationId xmlns:p14="http://schemas.microsoft.com/office/powerpoint/2010/main" val="27172208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_Divider">
    <p:bg>
      <p:bgPr>
        <a:solidFill>
          <a:schemeClr val="bg1"/>
        </a:solidFill>
        <a:effectLst/>
      </p:bgPr>
    </p:bg>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0" y="0"/>
            <a:ext cx="12192000"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6" name="Text Placeholder 4"/>
          <p:cNvSpPr>
            <a:spLocks noGrp="1"/>
          </p:cNvSpPr>
          <p:nvPr>
            <p:ph type="body" sz="quarter" idx="13" hasCustomPrompt="1"/>
          </p:nvPr>
        </p:nvSpPr>
        <p:spPr>
          <a:xfrm>
            <a:off x="622300" y="2289177"/>
            <a:ext cx="10058400" cy="1819275"/>
          </a:xfrm>
          <a:noFill/>
        </p:spPr>
        <p:txBody>
          <a:bodyPr>
            <a:noAutofit/>
          </a:bodyPr>
          <a:lstStyle>
            <a:lvl1pPr marL="0" indent="0">
              <a:spcBef>
                <a:spcPts val="0"/>
              </a:spcBef>
              <a:spcAft>
                <a:spcPts val="0"/>
              </a:spcAft>
              <a:buNone/>
              <a:defRPr sz="4400" b="1" spc="0">
                <a:solidFill>
                  <a:schemeClr val="bg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7" name="Text Placeholder 4"/>
          <p:cNvSpPr>
            <a:spLocks noGrp="1"/>
          </p:cNvSpPr>
          <p:nvPr>
            <p:ph type="body" sz="quarter" idx="11" hasCustomPrompt="1"/>
          </p:nvPr>
        </p:nvSpPr>
        <p:spPr>
          <a:xfrm>
            <a:off x="622300" y="685800"/>
            <a:ext cx="2819400" cy="1676400"/>
          </a:xfrm>
          <a:noFill/>
        </p:spPr>
        <p:txBody>
          <a:bodyPr>
            <a:noAutofit/>
          </a:bodyPr>
          <a:lstStyle>
            <a:lvl1pPr marL="0" indent="0">
              <a:spcBef>
                <a:spcPts val="0"/>
              </a:spcBef>
              <a:spcAft>
                <a:spcPts val="0"/>
              </a:spcAft>
              <a:buNone/>
              <a:defRPr sz="11500" b="1" spc="0">
                <a:solidFill>
                  <a:schemeClr val="bg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pic>
        <p:nvPicPr>
          <p:cNvPr id="8" name="Picture 7" descr="A picture containing kitchenware, night sky&#10;&#10;Description automatically generated">
            <a:extLst>
              <a:ext uri="{FF2B5EF4-FFF2-40B4-BE49-F238E27FC236}">
                <a16:creationId xmlns:a16="http://schemas.microsoft.com/office/drawing/2014/main" id="{94134E1F-7997-4A57-AEC2-03E5123D96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653" y="4869162"/>
            <a:ext cx="7595937" cy="1685334"/>
          </a:xfrm>
          <a:prstGeom prst="rect">
            <a:avLst/>
          </a:prstGeom>
        </p:spPr>
      </p:pic>
      <p:pic>
        <p:nvPicPr>
          <p:cNvPr id="9" name="Picture 8">
            <a:extLst>
              <a:ext uri="{FF2B5EF4-FFF2-40B4-BE49-F238E27FC236}">
                <a16:creationId xmlns:a16="http://schemas.microsoft.com/office/drawing/2014/main" id="{E1794D0C-D6CF-4831-8BFF-7EC84248FE5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29900" y="5977969"/>
            <a:ext cx="1340658" cy="697056"/>
          </a:xfrm>
          <a:prstGeom prst="rect">
            <a:avLst/>
          </a:prstGeom>
        </p:spPr>
      </p:pic>
    </p:spTree>
    <p:extLst>
      <p:ext uri="{BB962C8B-B14F-4D97-AF65-F5344CB8AC3E}">
        <p14:creationId xmlns:p14="http://schemas.microsoft.com/office/powerpoint/2010/main" val="264790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4_Divider">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0"/>
            <a:ext cx="12192000" cy="3429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5" name="Text Placeholder 4"/>
          <p:cNvSpPr>
            <a:spLocks noGrp="1"/>
          </p:cNvSpPr>
          <p:nvPr>
            <p:ph type="body" sz="quarter" idx="11" hasCustomPrompt="1"/>
          </p:nvPr>
        </p:nvSpPr>
        <p:spPr>
          <a:xfrm>
            <a:off x="1524000" y="4648200"/>
            <a:ext cx="1143000" cy="762000"/>
          </a:xfrm>
          <a:noFill/>
        </p:spPr>
        <p:txBody>
          <a:bodyPr anchor="ctr">
            <a:noAutofit/>
          </a:bodyPr>
          <a:lstStyle>
            <a:lvl1pPr marL="0" indent="0">
              <a:spcBef>
                <a:spcPts val="0"/>
              </a:spcBef>
              <a:spcAft>
                <a:spcPts val="0"/>
              </a:spcAft>
              <a:buNone/>
              <a:defRPr sz="6000" b="1" spc="0">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6" name="Text Placeholder 4"/>
          <p:cNvSpPr>
            <a:spLocks noGrp="1"/>
          </p:cNvSpPr>
          <p:nvPr>
            <p:ph type="body" sz="quarter" idx="12" hasCustomPrompt="1"/>
          </p:nvPr>
        </p:nvSpPr>
        <p:spPr>
          <a:xfrm>
            <a:off x="2667000" y="4648200"/>
            <a:ext cx="8915400" cy="762000"/>
          </a:xfrm>
          <a:noFill/>
        </p:spPr>
        <p:txBody>
          <a:bodyPr anchor="ctr">
            <a:noAutofit/>
          </a:bodyPr>
          <a:lstStyle>
            <a:lvl1pPr marL="0" indent="0">
              <a:spcBef>
                <a:spcPts val="0"/>
              </a:spcBef>
              <a:spcAft>
                <a:spcPts val="0"/>
              </a:spcAft>
              <a:buNone/>
              <a:defRPr sz="6000" b="1" spc="0">
                <a:solidFill>
                  <a:srgbClr val="0054A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pic>
        <p:nvPicPr>
          <p:cNvPr id="7" name="Picture 6" descr="A picture containing kitchenware, night sky&#10;&#10;Description automatically generated">
            <a:extLst>
              <a:ext uri="{FF2B5EF4-FFF2-40B4-BE49-F238E27FC236}">
                <a16:creationId xmlns:a16="http://schemas.microsoft.com/office/drawing/2014/main" id="{5BE9999E-12DD-4C57-96CE-385EFBE1C9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653" y="1714500"/>
            <a:ext cx="7595937" cy="1685334"/>
          </a:xfrm>
          <a:prstGeom prst="rect">
            <a:avLst/>
          </a:prstGeom>
        </p:spPr>
      </p:pic>
      <p:pic>
        <p:nvPicPr>
          <p:cNvPr id="9" name="Picture 8">
            <a:extLst>
              <a:ext uri="{FF2B5EF4-FFF2-40B4-BE49-F238E27FC236}">
                <a16:creationId xmlns:a16="http://schemas.microsoft.com/office/drawing/2014/main" id="{CE4663B9-A32E-46A8-ABAB-2931EACBD60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18538667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5_Divider">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2" hasCustomPrompt="1"/>
          </p:nvPr>
        </p:nvSpPr>
        <p:spPr>
          <a:xfrm>
            <a:off x="4267200" y="2362200"/>
            <a:ext cx="7924800" cy="44958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10" name="Text Placeholder 4"/>
          <p:cNvSpPr>
            <a:spLocks noGrp="1"/>
          </p:cNvSpPr>
          <p:nvPr>
            <p:ph type="body" sz="quarter" idx="13" hasCustomPrompt="1"/>
          </p:nvPr>
        </p:nvSpPr>
        <p:spPr>
          <a:xfrm>
            <a:off x="609600" y="2289178"/>
            <a:ext cx="3200400" cy="615387"/>
          </a:xfrm>
          <a:noFill/>
        </p:spPr>
        <p:txBody>
          <a:bodyPr>
            <a:noAutofit/>
          </a:bodyPr>
          <a:lstStyle>
            <a:lvl1pPr marL="0" indent="0">
              <a:spcBef>
                <a:spcPts val="0"/>
              </a:spcBef>
              <a:spcAft>
                <a:spcPts val="0"/>
              </a:spcAft>
              <a:buNone/>
              <a:defRPr sz="4400" b="1" spc="0">
                <a:solidFill>
                  <a:srgbClr val="0054A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1" name="Text Placeholder 4"/>
          <p:cNvSpPr>
            <a:spLocks noGrp="1"/>
          </p:cNvSpPr>
          <p:nvPr>
            <p:ph type="body" sz="quarter" idx="11" hasCustomPrompt="1"/>
          </p:nvPr>
        </p:nvSpPr>
        <p:spPr>
          <a:xfrm>
            <a:off x="571500" y="685800"/>
            <a:ext cx="2819400" cy="1676400"/>
          </a:xfrm>
          <a:noFill/>
        </p:spPr>
        <p:txBody>
          <a:bodyPr>
            <a:noAutofit/>
          </a:bodyPr>
          <a:lstStyle>
            <a:lvl1pPr marL="0" indent="0">
              <a:spcBef>
                <a:spcPts val="0"/>
              </a:spcBef>
              <a:spcAft>
                <a:spcPts val="0"/>
              </a:spcAft>
              <a:buNone/>
              <a:defRPr sz="11500" b="1" spc="0">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6" name="Text Placeholder 4"/>
          <p:cNvSpPr>
            <a:spLocks noGrp="1"/>
          </p:cNvSpPr>
          <p:nvPr>
            <p:ph type="body" sz="quarter" idx="10" hasCustomPrompt="1"/>
          </p:nvPr>
        </p:nvSpPr>
        <p:spPr>
          <a:xfrm>
            <a:off x="609600" y="3106271"/>
            <a:ext cx="3209365" cy="3218329"/>
          </a:xfrm>
        </p:spPr>
        <p:txBody>
          <a:bodyPr>
            <a:noAutofit/>
          </a:bodyPr>
          <a:lstStyle>
            <a:lvl1pPr>
              <a:spcBef>
                <a:spcPts val="1200"/>
              </a:spcBef>
              <a:spcAft>
                <a:spcPts val="600"/>
              </a:spcAft>
              <a:defRPr/>
            </a:lvl1pPr>
            <a:lvl2pPr>
              <a:spcBef>
                <a:spcPts val="600"/>
              </a:spcBef>
              <a:spcAft>
                <a:spcPts val="600"/>
              </a:spcAft>
              <a:defRPr/>
            </a:lvl2pPr>
            <a:lvl3pPr>
              <a:spcBef>
                <a:spcPts val="600"/>
              </a:spcBef>
              <a:spcAft>
                <a:spcPts val="600"/>
              </a:spcAft>
              <a:defRPr/>
            </a:lvl3pPr>
            <a:lvl4pPr>
              <a:spcBef>
                <a:spcPts val="600"/>
              </a:spcBef>
              <a:spcAft>
                <a:spcPts val="600"/>
              </a:spcAft>
              <a:defRPr/>
            </a:lvl4pPr>
            <a:lvl5pPr>
              <a:spcBef>
                <a:spcPts val="600"/>
              </a:spcBef>
              <a:spcAft>
                <a:spcPts val="600"/>
              </a:spcAft>
              <a:defRPr/>
            </a:lvl5p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D5039B26-78F2-4F87-86B2-D7A6BC127C4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6"/>
          </a:xfrm>
          <a:prstGeom prst="rect">
            <a:avLst/>
          </a:prstGeom>
        </p:spPr>
      </p:pic>
    </p:spTree>
    <p:extLst>
      <p:ext uri="{BB962C8B-B14F-4D97-AF65-F5344CB8AC3E}">
        <p14:creationId xmlns:p14="http://schemas.microsoft.com/office/powerpoint/2010/main" val="31840653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6_Divider">
    <p:bg>
      <p:bgPr>
        <a:solidFill>
          <a:schemeClr val="bg1"/>
        </a:solidFill>
        <a:effectLst/>
      </p:bgPr>
    </p:bg>
    <p:spTree>
      <p:nvGrpSpPr>
        <p:cNvPr id="1" name=""/>
        <p:cNvGrpSpPr/>
        <p:nvPr/>
      </p:nvGrpSpPr>
      <p:grpSpPr>
        <a:xfrm>
          <a:off x="0" y="0"/>
          <a:ext cx="0" cy="0"/>
          <a:chOff x="0" y="0"/>
          <a:chExt cx="0" cy="0"/>
        </a:xfrm>
      </p:grpSpPr>
      <p:sp>
        <p:nvSpPr>
          <p:cNvPr id="3" name="Text Placeholder 4"/>
          <p:cNvSpPr>
            <a:spLocks noGrp="1"/>
          </p:cNvSpPr>
          <p:nvPr>
            <p:ph type="body" sz="quarter" idx="11" hasCustomPrompt="1"/>
          </p:nvPr>
        </p:nvSpPr>
        <p:spPr>
          <a:xfrm>
            <a:off x="609600" y="685800"/>
            <a:ext cx="2819400" cy="1676400"/>
          </a:xfrm>
          <a:noFill/>
        </p:spPr>
        <p:txBody>
          <a:bodyPr>
            <a:noAutofit/>
          </a:bodyPr>
          <a:lstStyle>
            <a:lvl1pPr marL="0" indent="0">
              <a:spcBef>
                <a:spcPts val="0"/>
              </a:spcBef>
              <a:spcAft>
                <a:spcPts val="0"/>
              </a:spcAft>
              <a:buNone/>
              <a:defRPr sz="11500" b="0" spc="0">
                <a:solidFill>
                  <a:schemeClr val="accent4"/>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5" name="Picture Placeholder 4"/>
          <p:cNvSpPr>
            <a:spLocks noGrp="1"/>
          </p:cNvSpPr>
          <p:nvPr>
            <p:ph type="pic" sz="quarter" idx="12" hasCustomPrompt="1"/>
          </p:nvPr>
        </p:nvSpPr>
        <p:spPr>
          <a:xfrm>
            <a:off x="612742" y="2362202"/>
            <a:ext cx="5483258" cy="3962398"/>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10" name="Text Placeholder 4"/>
          <p:cNvSpPr>
            <a:spLocks noGrp="1"/>
          </p:cNvSpPr>
          <p:nvPr>
            <p:ph type="body" sz="quarter" idx="13" hasCustomPrompt="1"/>
          </p:nvPr>
        </p:nvSpPr>
        <p:spPr>
          <a:xfrm>
            <a:off x="6526306" y="2308632"/>
            <a:ext cx="5063059" cy="413684"/>
          </a:xfrm>
          <a:noFill/>
        </p:spPr>
        <p:txBody>
          <a:bodyPr>
            <a:noAutofit/>
          </a:bodyPr>
          <a:lstStyle>
            <a:lvl1pPr marL="0" indent="0">
              <a:spcBef>
                <a:spcPts val="0"/>
              </a:spcBef>
              <a:spcAft>
                <a:spcPts val="0"/>
              </a:spcAft>
              <a:buNone/>
              <a:defRPr sz="3600" b="1" spc="0">
                <a:solidFill>
                  <a:srgbClr val="0054A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4" name="Text Placeholder 5"/>
          <p:cNvSpPr>
            <a:spLocks noGrp="1"/>
          </p:cNvSpPr>
          <p:nvPr>
            <p:ph type="body" sz="quarter" idx="14" hasCustomPrompt="1"/>
          </p:nvPr>
        </p:nvSpPr>
        <p:spPr>
          <a:xfrm>
            <a:off x="6526306" y="3396342"/>
            <a:ext cx="5065776" cy="2928258"/>
          </a:xfrm>
        </p:spPr>
        <p:txBody>
          <a:bodyPr/>
          <a:lstStyle>
            <a:lvl1pPr>
              <a:spcBef>
                <a:spcPts val="1200"/>
              </a:spcBef>
              <a:spcAft>
                <a:spcPts val="600"/>
              </a:spcAft>
              <a:defRPr/>
            </a:lvl1pPr>
            <a:lvl2pPr>
              <a:spcBef>
                <a:spcPts val="600"/>
              </a:spcBef>
              <a:spcAft>
                <a:spcPts val="600"/>
              </a:spcAft>
              <a:defRPr/>
            </a:lvl2pPr>
            <a:lvl3pPr>
              <a:spcBef>
                <a:spcPts val="600"/>
              </a:spcBef>
              <a:spcAft>
                <a:spcPts val="600"/>
              </a:spcAft>
              <a:defRPr/>
            </a:lvl3pPr>
            <a:lvl4pPr>
              <a:spcBef>
                <a:spcPts val="600"/>
              </a:spcBef>
              <a:spcAft>
                <a:spcPts val="600"/>
              </a:spcAft>
              <a:defRPr/>
            </a:lvl4pPr>
            <a:lvl5pPr>
              <a:spcBef>
                <a:spcPts val="600"/>
              </a:spcBef>
              <a:spcAft>
                <a:spcPts val="600"/>
              </a:spcAft>
              <a:defRPr/>
            </a:lvl5p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15" hasCustomPrompt="1"/>
          </p:nvPr>
        </p:nvSpPr>
        <p:spPr>
          <a:xfrm>
            <a:off x="6526306" y="2856704"/>
            <a:ext cx="5065776" cy="320870"/>
          </a:xfrm>
        </p:spPr>
        <p:txBody>
          <a:bodyPr>
            <a:noAutofit/>
          </a:bodyPr>
          <a:lstStyle>
            <a:lvl1pPr marL="0" indent="0">
              <a:spcBef>
                <a:spcPts val="0"/>
              </a:spcBef>
              <a:spcAft>
                <a:spcPts val="0"/>
              </a:spcAft>
              <a:buNone/>
              <a:defRPr sz="2800" b="1">
                <a:solidFill>
                  <a:srgbClr val="009999"/>
                </a:solidFill>
                <a:latin typeface="+mn-lt"/>
              </a:defRPr>
            </a:lvl1pPr>
          </a:lstStyle>
          <a:p>
            <a:pPr lvl="0"/>
            <a:r>
              <a:rPr lang="en-US" dirty="0"/>
              <a:t>Subhead</a:t>
            </a:r>
          </a:p>
        </p:txBody>
      </p:sp>
      <p:pic>
        <p:nvPicPr>
          <p:cNvPr id="7" name="Picture 6">
            <a:extLst>
              <a:ext uri="{FF2B5EF4-FFF2-40B4-BE49-F238E27FC236}">
                <a16:creationId xmlns:a16="http://schemas.microsoft.com/office/drawing/2014/main" id="{5D177457-2B7C-473C-890D-D46B0D1A42F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38316720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7_Divider">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2" hasCustomPrompt="1"/>
          </p:nvPr>
        </p:nvSpPr>
        <p:spPr>
          <a:xfrm>
            <a:off x="0" y="0"/>
            <a:ext cx="12192000" cy="43434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3" name="Text Placeholder 4"/>
          <p:cNvSpPr>
            <a:spLocks noGrp="1"/>
          </p:cNvSpPr>
          <p:nvPr>
            <p:ph type="body" sz="quarter" idx="11" hasCustomPrompt="1"/>
          </p:nvPr>
        </p:nvSpPr>
        <p:spPr>
          <a:xfrm>
            <a:off x="6042660" y="5006340"/>
            <a:ext cx="2819400" cy="1424940"/>
          </a:xfrm>
          <a:noFill/>
        </p:spPr>
        <p:txBody>
          <a:bodyPr>
            <a:noAutofit/>
          </a:bodyPr>
          <a:lstStyle>
            <a:lvl1pPr marL="0" indent="0">
              <a:spcBef>
                <a:spcPts val="0"/>
              </a:spcBef>
              <a:spcAft>
                <a:spcPts val="0"/>
              </a:spcAft>
              <a:buNone/>
              <a:defRPr sz="11500" b="1" spc="0">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0" name="Text Placeholder 4"/>
          <p:cNvSpPr>
            <a:spLocks noGrp="1"/>
          </p:cNvSpPr>
          <p:nvPr>
            <p:ph type="body" sz="quarter" idx="13" hasCustomPrompt="1"/>
          </p:nvPr>
        </p:nvSpPr>
        <p:spPr>
          <a:xfrm>
            <a:off x="7993382" y="5181602"/>
            <a:ext cx="3589018" cy="1089660"/>
          </a:xfrm>
          <a:noFill/>
        </p:spPr>
        <p:txBody>
          <a:bodyPr anchor="ctr">
            <a:noAutofit/>
          </a:bodyPr>
          <a:lstStyle>
            <a:lvl1pPr marL="0" indent="0">
              <a:spcBef>
                <a:spcPts val="0"/>
              </a:spcBef>
              <a:spcAft>
                <a:spcPts val="0"/>
              </a:spcAft>
              <a:buNone/>
              <a:defRPr sz="3600" b="1" spc="0">
                <a:solidFill>
                  <a:srgbClr val="0054A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pic>
        <p:nvPicPr>
          <p:cNvPr id="6" name="Picture 5" descr="A picture containing kitchenware, night sky&#10;&#10;Description automatically generated">
            <a:extLst>
              <a:ext uri="{FF2B5EF4-FFF2-40B4-BE49-F238E27FC236}">
                <a16:creationId xmlns:a16="http://schemas.microsoft.com/office/drawing/2014/main" id="{BC423126-45E3-44D0-BCC4-037BB5283E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653" y="2450815"/>
            <a:ext cx="7595937" cy="1685334"/>
          </a:xfrm>
          <a:prstGeom prst="rect">
            <a:avLst/>
          </a:prstGeom>
        </p:spPr>
      </p:pic>
      <p:pic>
        <p:nvPicPr>
          <p:cNvPr id="7" name="Picture 6">
            <a:extLst>
              <a:ext uri="{FF2B5EF4-FFF2-40B4-BE49-F238E27FC236}">
                <a16:creationId xmlns:a16="http://schemas.microsoft.com/office/drawing/2014/main" id="{93EE118F-6A94-418A-BA9F-DBFFE3889C6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2260524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Cover">
    <p:bg>
      <p:bgPr>
        <a:solidFill>
          <a:schemeClr val="accent1"/>
        </a:soli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09600" y="3429000"/>
            <a:ext cx="10972800" cy="1524000"/>
          </a:xfrm>
        </p:spPr>
        <p:txBody>
          <a:bodyPr anchor="t">
            <a:noAutofit/>
          </a:bodyPr>
          <a:lstStyle>
            <a:lvl1pPr>
              <a:defRPr sz="3600">
                <a:solidFill>
                  <a:schemeClr val="bg1"/>
                </a:solidFill>
              </a:defRPr>
            </a:lvl1pPr>
          </a:lstStyle>
          <a:p>
            <a:r>
              <a:rPr lang="en-US" dirty="0"/>
              <a:t>Title</a:t>
            </a:r>
          </a:p>
        </p:txBody>
      </p:sp>
      <p:sp>
        <p:nvSpPr>
          <p:cNvPr id="5" name="Text Placeholder 2"/>
          <p:cNvSpPr>
            <a:spLocks noGrp="1"/>
          </p:cNvSpPr>
          <p:nvPr>
            <p:ph type="body" sz="quarter" idx="10" hasCustomPrompt="1"/>
          </p:nvPr>
        </p:nvSpPr>
        <p:spPr>
          <a:xfrm>
            <a:off x="7672388" y="6135623"/>
            <a:ext cx="3894137" cy="173355"/>
          </a:xfrm>
        </p:spPr>
        <p:txBody>
          <a:bodyPr>
            <a:noAutofit/>
          </a:bodyPr>
          <a:lstStyle>
            <a:lvl1pPr marL="0" indent="0" algn="r">
              <a:spcBef>
                <a:spcPts val="0"/>
              </a:spcBef>
              <a:spcAft>
                <a:spcPts val="0"/>
              </a:spcAft>
              <a:buNone/>
              <a:defRPr sz="1600">
                <a:solidFill>
                  <a:schemeClr val="bg1"/>
                </a:solidFill>
              </a:defRPr>
            </a:lvl1pPr>
            <a:lvl2pPr marL="457189" indent="0">
              <a:buNone/>
              <a:defRPr sz="1600"/>
            </a:lvl2pPr>
            <a:lvl3pPr marL="960067" indent="0">
              <a:buNone/>
              <a:defRPr sz="1600"/>
            </a:lvl3pPr>
            <a:lvl4pPr marL="1417245" indent="0">
              <a:buNone/>
              <a:defRPr sz="1600"/>
            </a:lvl4pPr>
            <a:lvl5pPr marL="1874423" indent="0">
              <a:buNone/>
              <a:defRPr sz="1600"/>
            </a:lvl5pPr>
          </a:lstStyle>
          <a:p>
            <a:pPr lvl="0"/>
            <a:r>
              <a:rPr lang="en-US" dirty="0"/>
              <a:t>MM/DD/YYYY</a:t>
            </a:r>
          </a:p>
        </p:txBody>
      </p:sp>
      <p:pic>
        <p:nvPicPr>
          <p:cNvPr id="10" name="Picture 9">
            <a:extLst>
              <a:ext uri="{FF2B5EF4-FFF2-40B4-BE49-F238E27FC236}">
                <a16:creationId xmlns:a16="http://schemas.microsoft.com/office/drawing/2014/main" id="{D3740D7F-0479-4782-AAD1-D8D47B7732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8843" y="5200650"/>
            <a:ext cx="2308266" cy="1200150"/>
          </a:xfrm>
          <a:prstGeom prst="rect">
            <a:avLst/>
          </a:prstGeom>
        </p:spPr>
      </p:pic>
      <p:pic>
        <p:nvPicPr>
          <p:cNvPr id="11" name="Picture 10" descr="A picture containing kitchenware, night sky&#10;&#10;Description automatically generated">
            <a:extLst>
              <a:ext uri="{FF2B5EF4-FFF2-40B4-BE49-F238E27FC236}">
                <a16:creationId xmlns:a16="http://schemas.microsoft.com/office/drawing/2014/main" id="{B3FA9B20-770D-484E-AAFE-1460D93057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2473" y="776825"/>
            <a:ext cx="9699577" cy="2152075"/>
          </a:xfrm>
          <a:prstGeom prst="rect">
            <a:avLst/>
          </a:prstGeom>
        </p:spPr>
      </p:pic>
    </p:spTree>
    <p:extLst>
      <p:ext uri="{BB962C8B-B14F-4D97-AF65-F5344CB8AC3E}">
        <p14:creationId xmlns:p14="http://schemas.microsoft.com/office/powerpoint/2010/main" val="20863709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8_Divider">
    <p:bg>
      <p:bgPr>
        <a:solidFill>
          <a:schemeClr val="bg1"/>
        </a:solidFill>
        <a:effectLst/>
      </p:bgPr>
    </p:bg>
    <p:spTree>
      <p:nvGrpSpPr>
        <p:cNvPr id="1" name=""/>
        <p:cNvGrpSpPr/>
        <p:nvPr/>
      </p:nvGrpSpPr>
      <p:grpSpPr>
        <a:xfrm>
          <a:off x="0" y="0"/>
          <a:ext cx="0" cy="0"/>
          <a:chOff x="0" y="0"/>
          <a:chExt cx="0" cy="0"/>
        </a:xfrm>
      </p:grpSpPr>
      <p:sp>
        <p:nvSpPr>
          <p:cNvPr id="3" name="Text Placeholder 4"/>
          <p:cNvSpPr>
            <a:spLocks noGrp="1"/>
          </p:cNvSpPr>
          <p:nvPr>
            <p:ph type="body" sz="quarter" idx="11" hasCustomPrompt="1"/>
          </p:nvPr>
        </p:nvSpPr>
        <p:spPr>
          <a:xfrm>
            <a:off x="594360" y="5157317"/>
            <a:ext cx="10988040" cy="670560"/>
          </a:xfrm>
          <a:noFill/>
        </p:spPr>
        <p:txBody>
          <a:bodyPr>
            <a:noAutofit/>
          </a:bodyPr>
          <a:lstStyle>
            <a:lvl1pPr marL="0" indent="0">
              <a:spcBef>
                <a:spcPts val="0"/>
              </a:spcBef>
              <a:spcAft>
                <a:spcPts val="0"/>
              </a:spcAft>
              <a:buNone/>
              <a:defRPr sz="5400" b="1" spc="0">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5" name="Picture Placeholder 4"/>
          <p:cNvSpPr>
            <a:spLocks noGrp="1"/>
          </p:cNvSpPr>
          <p:nvPr>
            <p:ph type="pic" sz="quarter" idx="12" hasCustomPrompt="1"/>
          </p:nvPr>
        </p:nvSpPr>
        <p:spPr>
          <a:xfrm>
            <a:off x="0" y="0"/>
            <a:ext cx="12192000" cy="47244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10" name="Text Placeholder 4"/>
          <p:cNvSpPr>
            <a:spLocks noGrp="1"/>
          </p:cNvSpPr>
          <p:nvPr>
            <p:ph type="body" sz="quarter" idx="13" hasCustomPrompt="1"/>
          </p:nvPr>
        </p:nvSpPr>
        <p:spPr>
          <a:xfrm>
            <a:off x="609600" y="5928360"/>
            <a:ext cx="10972800" cy="396240"/>
          </a:xfrm>
          <a:noFill/>
        </p:spPr>
        <p:txBody>
          <a:bodyPr>
            <a:noAutofit/>
          </a:bodyPr>
          <a:lstStyle>
            <a:lvl1pPr marL="0" indent="0">
              <a:spcBef>
                <a:spcPts val="0"/>
              </a:spcBef>
              <a:spcAft>
                <a:spcPts val="0"/>
              </a:spcAft>
              <a:buNone/>
              <a:defRPr sz="2800" b="0" spc="0">
                <a:solidFill>
                  <a:schemeClr val="tx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pic>
        <p:nvPicPr>
          <p:cNvPr id="6" name="Picture 5" descr="A picture containing kitchenware, night sky&#10;&#10;Description automatically generated">
            <a:extLst>
              <a:ext uri="{FF2B5EF4-FFF2-40B4-BE49-F238E27FC236}">
                <a16:creationId xmlns:a16="http://schemas.microsoft.com/office/drawing/2014/main" id="{4AB485E5-6E35-4EBE-A609-8E77BE04FB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653" y="2842275"/>
            <a:ext cx="7595937" cy="1685334"/>
          </a:xfrm>
          <a:prstGeom prst="rect">
            <a:avLst/>
          </a:prstGeom>
        </p:spPr>
      </p:pic>
      <p:pic>
        <p:nvPicPr>
          <p:cNvPr id="7" name="Picture 6">
            <a:extLst>
              <a:ext uri="{FF2B5EF4-FFF2-40B4-BE49-F238E27FC236}">
                <a16:creationId xmlns:a16="http://schemas.microsoft.com/office/drawing/2014/main" id="{D12DAD59-BAB9-4578-AFBB-24CEF471B75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24049407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9_Divider">
    <p:bg>
      <p:bgPr>
        <a:solidFill>
          <a:schemeClr val="bg2">
            <a:lumMod val="90000"/>
          </a:schemeClr>
        </a:solidFill>
        <a:effectLst/>
      </p:bgPr>
    </p:bg>
    <p:spTree>
      <p:nvGrpSpPr>
        <p:cNvPr id="1" name=""/>
        <p:cNvGrpSpPr/>
        <p:nvPr/>
      </p:nvGrpSpPr>
      <p:grpSpPr>
        <a:xfrm>
          <a:off x="0" y="0"/>
          <a:ext cx="0" cy="0"/>
          <a:chOff x="0" y="0"/>
          <a:chExt cx="0" cy="0"/>
        </a:xfrm>
      </p:grpSpPr>
      <p:sp>
        <p:nvSpPr>
          <p:cNvPr id="3" name="Text Placeholder 4"/>
          <p:cNvSpPr>
            <a:spLocks noGrp="1"/>
          </p:cNvSpPr>
          <p:nvPr>
            <p:ph type="body" sz="quarter" idx="11" hasCustomPrompt="1"/>
          </p:nvPr>
        </p:nvSpPr>
        <p:spPr>
          <a:xfrm>
            <a:off x="1752600" y="1981200"/>
            <a:ext cx="2362200" cy="2590800"/>
          </a:xfrm>
          <a:noFill/>
        </p:spPr>
        <p:txBody>
          <a:bodyPr>
            <a:noAutofit/>
          </a:bodyPr>
          <a:lstStyle>
            <a:lvl1pPr marL="0" indent="0" algn="ctr">
              <a:spcBef>
                <a:spcPts val="0"/>
              </a:spcBef>
              <a:spcAft>
                <a:spcPts val="0"/>
              </a:spcAft>
              <a:buNone/>
              <a:defRPr sz="16600" b="1" spc="0">
                <a:solidFill>
                  <a:schemeClr val="bg1"/>
                </a:solidFill>
                <a:latin typeface="Arial Narrow" panose="020B0606020202030204" pitchFamily="34"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cxnSp>
        <p:nvCxnSpPr>
          <p:cNvPr id="7" name="Straight Connector 6"/>
          <p:cNvCxnSpPr/>
          <p:nvPr/>
        </p:nvCxnSpPr>
        <p:spPr>
          <a:xfrm>
            <a:off x="1752600" y="4572000"/>
            <a:ext cx="23622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4"/>
          <p:cNvSpPr>
            <a:spLocks noGrp="1"/>
          </p:cNvSpPr>
          <p:nvPr>
            <p:ph type="body" sz="quarter" idx="13" hasCustomPrompt="1"/>
          </p:nvPr>
        </p:nvSpPr>
        <p:spPr>
          <a:xfrm>
            <a:off x="4495800" y="2362200"/>
            <a:ext cx="7086600" cy="1828800"/>
          </a:xfrm>
          <a:noFill/>
        </p:spPr>
        <p:txBody>
          <a:bodyPr anchor="ctr">
            <a:noAutofit/>
          </a:bodyPr>
          <a:lstStyle>
            <a:lvl1pPr marL="0" indent="0">
              <a:spcBef>
                <a:spcPts val="0"/>
              </a:spcBef>
              <a:spcAft>
                <a:spcPts val="0"/>
              </a:spcAft>
              <a:buNone/>
              <a:defRPr sz="5400" b="1" spc="0">
                <a:solidFill>
                  <a:schemeClr val="tx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cxnSp>
        <p:nvCxnSpPr>
          <p:cNvPr id="5" name="Straight Connector 4"/>
          <p:cNvCxnSpPr/>
          <p:nvPr/>
        </p:nvCxnSpPr>
        <p:spPr>
          <a:xfrm>
            <a:off x="1752600" y="4572000"/>
            <a:ext cx="23622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752600" y="4572000"/>
            <a:ext cx="23622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451720E-9894-4B6E-8EF7-41C5E20E7398}"/>
              </a:ext>
            </a:extLst>
          </p:cNvPr>
          <p:cNvCxnSpPr/>
          <p:nvPr userDrawn="1"/>
        </p:nvCxnSpPr>
        <p:spPr>
          <a:xfrm>
            <a:off x="1752600" y="4572000"/>
            <a:ext cx="23622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F23BE769-5DAC-4206-899C-35EB9D9254C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6"/>
          </a:xfrm>
          <a:prstGeom prst="rect">
            <a:avLst/>
          </a:prstGeom>
        </p:spPr>
      </p:pic>
    </p:spTree>
    <p:extLst>
      <p:ext uri="{BB962C8B-B14F-4D97-AF65-F5344CB8AC3E}">
        <p14:creationId xmlns:p14="http://schemas.microsoft.com/office/powerpoint/2010/main" val="1434392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0_Divider">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0"/>
            <a:ext cx="12192000"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4" name="Text Placeholder 4"/>
          <p:cNvSpPr>
            <a:spLocks noGrp="1"/>
          </p:cNvSpPr>
          <p:nvPr>
            <p:ph type="body" sz="quarter" idx="12" hasCustomPrompt="1"/>
          </p:nvPr>
        </p:nvSpPr>
        <p:spPr>
          <a:xfrm>
            <a:off x="1524002" y="1828800"/>
            <a:ext cx="9143996" cy="1600200"/>
          </a:xfrm>
          <a:noFill/>
        </p:spPr>
        <p:txBody>
          <a:bodyPr>
            <a:noAutofit/>
          </a:bodyPr>
          <a:lstStyle>
            <a:lvl1pPr marL="0" indent="0">
              <a:spcBef>
                <a:spcPts val="0"/>
              </a:spcBef>
              <a:spcAft>
                <a:spcPts val="0"/>
              </a:spcAft>
              <a:buNone/>
              <a:defRPr sz="6000" b="1" spc="0">
                <a:solidFill>
                  <a:schemeClr val="bg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pic>
        <p:nvPicPr>
          <p:cNvPr id="6" name="Picture 5" descr="A picture containing kitchenware, night sky&#10;&#10;Description automatically generated">
            <a:extLst>
              <a:ext uri="{FF2B5EF4-FFF2-40B4-BE49-F238E27FC236}">
                <a16:creationId xmlns:a16="http://schemas.microsoft.com/office/drawing/2014/main" id="{CCBE9F37-8AD0-4057-B629-A82BD7E043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653" y="5291433"/>
            <a:ext cx="7595937" cy="1685334"/>
          </a:xfrm>
          <a:prstGeom prst="rect">
            <a:avLst/>
          </a:prstGeom>
        </p:spPr>
      </p:pic>
      <p:pic>
        <p:nvPicPr>
          <p:cNvPr id="5" name="Picture 4">
            <a:extLst>
              <a:ext uri="{FF2B5EF4-FFF2-40B4-BE49-F238E27FC236}">
                <a16:creationId xmlns:a16="http://schemas.microsoft.com/office/drawing/2014/main" id="{AB515FF7-4030-4C79-8FD9-9D9299834CB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29900" y="5977969"/>
            <a:ext cx="1340658" cy="697056"/>
          </a:xfrm>
          <a:prstGeom prst="rect">
            <a:avLst/>
          </a:prstGeom>
        </p:spPr>
      </p:pic>
    </p:spTree>
    <p:extLst>
      <p:ext uri="{BB962C8B-B14F-4D97-AF65-F5344CB8AC3E}">
        <p14:creationId xmlns:p14="http://schemas.microsoft.com/office/powerpoint/2010/main" val="37243629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1_Divider">
    <p:spTree>
      <p:nvGrpSpPr>
        <p:cNvPr id="1" name=""/>
        <p:cNvGrpSpPr/>
        <p:nvPr/>
      </p:nvGrpSpPr>
      <p:grpSpPr>
        <a:xfrm>
          <a:off x="0" y="0"/>
          <a:ext cx="0" cy="0"/>
          <a:chOff x="0" y="0"/>
          <a:chExt cx="0" cy="0"/>
        </a:xfrm>
      </p:grpSpPr>
      <p:sp>
        <p:nvSpPr>
          <p:cNvPr id="3" name="Rectangle 2"/>
          <p:cNvSpPr/>
          <p:nvPr/>
        </p:nvSpPr>
        <p:spPr>
          <a:xfrm>
            <a:off x="609600" y="0"/>
            <a:ext cx="4341779" cy="3344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82882" y="2048256"/>
            <a:ext cx="3780558" cy="942156"/>
          </a:xfrm>
        </p:spPr>
        <p:txBody>
          <a:bodyPr anchor="t" anchorCtr="0"/>
          <a:lstStyle>
            <a:lvl1pPr>
              <a:defRPr sz="3600">
                <a:solidFill>
                  <a:schemeClr val="bg1"/>
                </a:solidFill>
              </a:defRPr>
            </a:lvl1pPr>
          </a:lstStyle>
          <a:p>
            <a:r>
              <a:rPr lang="en-US" dirty="0"/>
              <a:t>Section</a:t>
            </a:r>
          </a:p>
        </p:txBody>
      </p:sp>
      <p:sp>
        <p:nvSpPr>
          <p:cNvPr id="9" name="Text Placeholder 4"/>
          <p:cNvSpPr>
            <a:spLocks noGrp="1"/>
          </p:cNvSpPr>
          <p:nvPr>
            <p:ph type="body" sz="quarter" idx="10" hasCustomPrompt="1"/>
          </p:nvPr>
        </p:nvSpPr>
        <p:spPr>
          <a:xfrm>
            <a:off x="5410738" y="3442003"/>
            <a:ext cx="6165566" cy="2882597"/>
          </a:xfrm>
        </p:spPr>
        <p:txBody>
          <a:bodyPr>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11" hasCustomPrompt="1"/>
          </p:nvPr>
        </p:nvSpPr>
        <p:spPr>
          <a:xfrm>
            <a:off x="867156" y="598932"/>
            <a:ext cx="2819400" cy="1284732"/>
          </a:xfrm>
          <a:noFill/>
        </p:spPr>
        <p:txBody>
          <a:bodyPr>
            <a:noAutofit/>
          </a:bodyPr>
          <a:lstStyle>
            <a:lvl1pPr marL="0" indent="0">
              <a:buNone/>
              <a:defRPr sz="11500" b="1" spc="0">
                <a:solidFill>
                  <a:schemeClr val="bg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2" name="Picture Placeholder 11"/>
          <p:cNvSpPr>
            <a:spLocks noGrp="1"/>
          </p:cNvSpPr>
          <p:nvPr>
            <p:ph type="pic" sz="quarter" idx="12" hasCustomPrompt="1"/>
          </p:nvPr>
        </p:nvSpPr>
        <p:spPr>
          <a:xfrm>
            <a:off x="609600" y="3419856"/>
            <a:ext cx="4343400" cy="3438144"/>
          </a:xfrm>
          <a:solidFill>
            <a:schemeClr val="bg2">
              <a:lumMod val="90000"/>
            </a:schemeClr>
          </a:solidFill>
        </p:spPr>
        <p:txBody>
          <a:bodyPr lIns="91440" tIns="91440" rIns="91440" bIns="91440"/>
          <a:lstStyle>
            <a:lvl1pPr marL="0" indent="0">
              <a:buNone/>
              <a:defRPr sz="1600" baseline="0">
                <a:solidFill>
                  <a:schemeClr val="tx2">
                    <a:lumMod val="60000"/>
                    <a:lumOff val="40000"/>
                  </a:schemeClr>
                </a:solidFill>
                <a:latin typeface="+mj-lt"/>
              </a:defRPr>
            </a:lvl1pPr>
          </a:lstStyle>
          <a:p>
            <a:r>
              <a:rPr lang="en-US" dirty="0"/>
              <a:t>Color block or insert picture</a:t>
            </a:r>
          </a:p>
        </p:txBody>
      </p:sp>
      <p:sp>
        <p:nvSpPr>
          <p:cNvPr id="7" name="Rectangle 6"/>
          <p:cNvSpPr/>
          <p:nvPr/>
        </p:nvSpPr>
        <p:spPr>
          <a:xfrm>
            <a:off x="609600" y="0"/>
            <a:ext cx="4341779" cy="33446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09600" y="0"/>
            <a:ext cx="4341779" cy="33446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828E79D-3188-45B4-BE21-8AA116F7AB70}"/>
              </a:ext>
            </a:extLst>
          </p:cNvPr>
          <p:cNvSpPr/>
          <p:nvPr userDrawn="1"/>
        </p:nvSpPr>
        <p:spPr>
          <a:xfrm>
            <a:off x="609600" y="0"/>
            <a:ext cx="4341779" cy="33446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B52D716-A64A-4080-A78C-48D6FB284AC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9151390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Quo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77118" y="685800"/>
            <a:ext cx="5948082" cy="5486400"/>
          </a:xfrm>
        </p:spPr>
        <p:txBody>
          <a:bodyPr anchor="ctr">
            <a:normAutofit/>
          </a:bodyPr>
          <a:lstStyle>
            <a:lvl1pPr marL="0" marR="0" indent="0" algn="ctr" defTabSz="914354" rtl="0" eaLnBrk="1" fontAlgn="auto" latinLnBrk="0" hangingPunct="1">
              <a:lnSpc>
                <a:spcPts val="4400"/>
              </a:lnSpc>
              <a:spcBef>
                <a:spcPct val="0"/>
              </a:spcBef>
              <a:spcAft>
                <a:spcPts val="0"/>
              </a:spcAft>
              <a:buClrTx/>
              <a:buSzTx/>
              <a:buFontTx/>
              <a:buNone/>
              <a:tabLst/>
              <a:defRPr sz="3600" baseline="0">
                <a:solidFill>
                  <a:schemeClr val="tx1"/>
                </a:solidFill>
              </a:defRPr>
            </a:lvl1pPr>
          </a:lstStyle>
          <a:p>
            <a:pPr marL="0" marR="0" lvl="0" indent="0" algn="ctr" defTabSz="914354" rtl="0" eaLnBrk="1" fontAlgn="auto" latinLnBrk="0" hangingPunct="1">
              <a:lnSpc>
                <a:spcPts val="4400"/>
              </a:lnSpc>
              <a:spcBef>
                <a:spcPct val="0"/>
              </a:spcBef>
              <a:spcAft>
                <a:spcPts val="0"/>
              </a:spcAft>
              <a:buClrTx/>
              <a:buSzTx/>
              <a:buFontTx/>
              <a:buNone/>
              <a:tabLst/>
              <a:defRPr/>
            </a:pPr>
            <a:r>
              <a:rPr lang="en-US" dirty="0"/>
              <a:t>“Tap to add quote text”</a:t>
            </a:r>
          </a:p>
        </p:txBody>
      </p:sp>
      <p:sp>
        <p:nvSpPr>
          <p:cNvPr id="3" name="Picture Placeholder 4"/>
          <p:cNvSpPr>
            <a:spLocks noGrp="1"/>
          </p:cNvSpPr>
          <p:nvPr>
            <p:ph type="pic" sz="quarter" idx="12" hasCustomPrompt="1"/>
          </p:nvPr>
        </p:nvSpPr>
        <p:spPr>
          <a:xfrm>
            <a:off x="609599" y="1520190"/>
            <a:ext cx="3693459" cy="3817620"/>
          </a:xfrm>
          <a:gradFill flip="none" rotWithShape="1">
            <a:gsLst>
              <a:gs pos="0">
                <a:srgbClr val="0054A4"/>
              </a:gs>
              <a:gs pos="100000">
                <a:srgbClr val="009999"/>
              </a:gs>
            </a:gsLst>
            <a:lin ang="4620000" scaled="0"/>
            <a:tileRect/>
          </a:gra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picture</a:t>
            </a:r>
          </a:p>
          <a:p>
            <a:endParaRPr lang="en-US" dirty="0"/>
          </a:p>
        </p:txBody>
      </p:sp>
      <p:pic>
        <p:nvPicPr>
          <p:cNvPr id="4" name="Picture 3">
            <a:extLst>
              <a:ext uri="{FF2B5EF4-FFF2-40B4-BE49-F238E27FC236}">
                <a16:creationId xmlns:a16="http://schemas.microsoft.com/office/drawing/2014/main" id="{5CFB5279-FB27-439C-B52C-993E65AED12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21184233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_Quot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77118" y="685800"/>
            <a:ext cx="5948082" cy="5486400"/>
          </a:xfrm>
        </p:spPr>
        <p:txBody>
          <a:bodyPr anchor="ctr">
            <a:normAutofit/>
          </a:bodyPr>
          <a:lstStyle>
            <a:lvl1pPr algn="ctr">
              <a:lnSpc>
                <a:spcPts val="4400"/>
              </a:lnSpc>
              <a:defRPr sz="3600" baseline="0">
                <a:solidFill>
                  <a:schemeClr val="bg1"/>
                </a:solidFill>
              </a:defRPr>
            </a:lvl1pPr>
          </a:lstStyle>
          <a:p>
            <a:r>
              <a:rPr lang="en-US" dirty="0"/>
              <a:t>“Tap to add quote text”</a:t>
            </a:r>
          </a:p>
        </p:txBody>
      </p:sp>
      <p:sp>
        <p:nvSpPr>
          <p:cNvPr id="3" name="Picture Placeholder 4"/>
          <p:cNvSpPr>
            <a:spLocks noGrp="1"/>
          </p:cNvSpPr>
          <p:nvPr>
            <p:ph type="pic" sz="quarter" idx="12" hasCustomPrompt="1"/>
          </p:nvPr>
        </p:nvSpPr>
        <p:spPr>
          <a:xfrm>
            <a:off x="609599" y="1520190"/>
            <a:ext cx="3693459" cy="3817620"/>
          </a:xfrm>
          <a:gradFill>
            <a:gsLst>
              <a:gs pos="0">
                <a:srgbClr val="0054A4"/>
              </a:gs>
              <a:gs pos="100000">
                <a:srgbClr val="009999"/>
              </a:gs>
            </a:gsLst>
            <a:lin ang="4620000" scaled="0"/>
          </a:gra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picture</a:t>
            </a:r>
          </a:p>
        </p:txBody>
      </p:sp>
      <p:pic>
        <p:nvPicPr>
          <p:cNvPr id="4" name="Picture 3">
            <a:extLst>
              <a:ext uri="{FF2B5EF4-FFF2-40B4-BE49-F238E27FC236}">
                <a16:creationId xmlns:a16="http://schemas.microsoft.com/office/drawing/2014/main" id="{2144453D-18B3-4CF6-8E35-3378C383E9E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6"/>
          </a:xfrm>
          <a:prstGeom prst="rect">
            <a:avLst/>
          </a:prstGeom>
        </p:spPr>
      </p:pic>
    </p:spTree>
    <p:extLst>
      <p:ext uri="{BB962C8B-B14F-4D97-AF65-F5344CB8AC3E}">
        <p14:creationId xmlns:p14="http://schemas.microsoft.com/office/powerpoint/2010/main" val="16369981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_Quote">
    <p:bg>
      <p:bgPr>
        <a:gradFill>
          <a:gsLst>
            <a:gs pos="0">
              <a:srgbClr val="0054A4"/>
            </a:gs>
            <a:gs pos="100000">
              <a:srgbClr val="009999"/>
            </a:gs>
          </a:gsLst>
          <a:lin ang="462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66800" y="685800"/>
            <a:ext cx="10058400" cy="5486400"/>
          </a:xfrm>
        </p:spPr>
        <p:txBody>
          <a:bodyPr anchor="ctr">
            <a:normAutofit/>
          </a:bodyPr>
          <a:lstStyle>
            <a:lvl1pPr algn="ctr">
              <a:lnSpc>
                <a:spcPts val="4400"/>
              </a:lnSpc>
              <a:defRPr sz="3600">
                <a:solidFill>
                  <a:schemeClr val="bg1"/>
                </a:solidFill>
              </a:defRPr>
            </a:lvl1pPr>
          </a:lstStyle>
          <a:p>
            <a:r>
              <a:rPr lang="en-US" dirty="0"/>
              <a:t>“Tap to add quote text”</a:t>
            </a:r>
          </a:p>
        </p:txBody>
      </p:sp>
      <p:pic>
        <p:nvPicPr>
          <p:cNvPr id="3" name="Picture 2" descr="A picture containing kitchenware, night sky&#10;&#10;Description automatically generated">
            <a:extLst>
              <a:ext uri="{FF2B5EF4-FFF2-40B4-BE49-F238E27FC236}">
                <a16:creationId xmlns:a16="http://schemas.microsoft.com/office/drawing/2014/main" id="{B07BBFA1-B012-4437-B6CF-7D7A3F13F3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653" y="5291433"/>
            <a:ext cx="7595937" cy="1685334"/>
          </a:xfrm>
          <a:prstGeom prst="rect">
            <a:avLst/>
          </a:prstGeom>
        </p:spPr>
      </p:pic>
      <p:pic>
        <p:nvPicPr>
          <p:cNvPr id="4" name="Picture 3">
            <a:extLst>
              <a:ext uri="{FF2B5EF4-FFF2-40B4-BE49-F238E27FC236}">
                <a16:creationId xmlns:a16="http://schemas.microsoft.com/office/drawing/2014/main" id="{C74C48A8-56A0-43BA-B458-AE1589CFF6E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29900" y="5977969"/>
            <a:ext cx="1340658" cy="697056"/>
          </a:xfrm>
          <a:prstGeom prst="rect">
            <a:avLst/>
          </a:prstGeom>
        </p:spPr>
      </p:pic>
    </p:spTree>
    <p:extLst>
      <p:ext uri="{BB962C8B-B14F-4D97-AF65-F5344CB8AC3E}">
        <p14:creationId xmlns:p14="http://schemas.microsoft.com/office/powerpoint/2010/main" val="3648800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4_Quot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66800" y="685800"/>
            <a:ext cx="10058400" cy="5486400"/>
          </a:xfrm>
        </p:spPr>
        <p:txBody>
          <a:bodyPr anchor="ctr">
            <a:normAutofit/>
          </a:bodyPr>
          <a:lstStyle>
            <a:lvl1pPr algn="ctr">
              <a:lnSpc>
                <a:spcPts val="4400"/>
              </a:lnSpc>
              <a:defRPr sz="3600">
                <a:solidFill>
                  <a:schemeClr val="bg1"/>
                </a:solidFill>
              </a:defRPr>
            </a:lvl1pPr>
          </a:lstStyle>
          <a:p>
            <a:r>
              <a:rPr lang="en-US" dirty="0"/>
              <a:t>“Tap to add quote text”</a:t>
            </a:r>
          </a:p>
        </p:txBody>
      </p:sp>
      <p:pic>
        <p:nvPicPr>
          <p:cNvPr id="3" name="Picture 2" descr="A picture containing kitchenware, night sky&#10;&#10;Description automatically generated">
            <a:extLst>
              <a:ext uri="{FF2B5EF4-FFF2-40B4-BE49-F238E27FC236}">
                <a16:creationId xmlns:a16="http://schemas.microsoft.com/office/drawing/2014/main" id="{385E4E95-413A-46A5-8CAE-E4BAA18014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653" y="5291433"/>
            <a:ext cx="7595937" cy="1685334"/>
          </a:xfrm>
          <a:prstGeom prst="rect">
            <a:avLst/>
          </a:prstGeom>
        </p:spPr>
      </p:pic>
      <p:pic>
        <p:nvPicPr>
          <p:cNvPr id="4" name="Picture 3">
            <a:extLst>
              <a:ext uri="{FF2B5EF4-FFF2-40B4-BE49-F238E27FC236}">
                <a16:creationId xmlns:a16="http://schemas.microsoft.com/office/drawing/2014/main" id="{BC8298BF-BCE5-4946-B6DE-CEB688912A9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29900" y="5977969"/>
            <a:ext cx="1340658" cy="697056"/>
          </a:xfrm>
          <a:prstGeom prst="rect">
            <a:avLst/>
          </a:prstGeom>
        </p:spPr>
      </p:pic>
    </p:spTree>
    <p:extLst>
      <p:ext uri="{BB962C8B-B14F-4D97-AF65-F5344CB8AC3E}">
        <p14:creationId xmlns:p14="http://schemas.microsoft.com/office/powerpoint/2010/main" val="35178518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A12424-9E28-4089-8374-3ACC7D9ACC1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82886" y="4811121"/>
            <a:ext cx="7257303" cy="1566675"/>
          </a:xfrm>
          <a:prstGeom prst="rect">
            <a:avLst/>
          </a:prstGeom>
        </p:spPr>
      </p:pic>
      <p:sp>
        <p:nvSpPr>
          <p:cNvPr id="2" name="Title 1"/>
          <p:cNvSpPr>
            <a:spLocks noGrp="1"/>
          </p:cNvSpPr>
          <p:nvPr>
            <p:ph type="title" hasCustomPrompt="1"/>
          </p:nvPr>
        </p:nvSpPr>
        <p:spPr/>
        <p:txBody>
          <a:bodyPr>
            <a:noAutofit/>
          </a:bodyPr>
          <a:lstStyle>
            <a:lvl1pPr>
              <a:defRPr>
                <a:solidFill>
                  <a:srgbClr val="0054A4"/>
                </a:solidFill>
              </a:defRPr>
            </a:lvl1pPr>
          </a:lstStyle>
          <a:p>
            <a:r>
              <a:rPr lang="en-US" dirty="0"/>
              <a:t>Tap to add title</a:t>
            </a:r>
          </a:p>
        </p:txBody>
      </p:sp>
      <p:sp>
        <p:nvSpPr>
          <p:cNvPr id="4" name="Text Placeholder 5"/>
          <p:cNvSpPr>
            <a:spLocks noGrp="1"/>
          </p:cNvSpPr>
          <p:nvPr>
            <p:ph type="body" sz="quarter" idx="10" hasCustomPrompt="1"/>
          </p:nvPr>
        </p:nvSpPr>
        <p:spPr>
          <a:xfrm>
            <a:off x="619759" y="1452880"/>
            <a:ext cx="10972165" cy="4871720"/>
          </a:xfrm>
        </p:spPr>
        <p:txBody>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a:extLst>
              <a:ext uri="{FF2B5EF4-FFF2-40B4-BE49-F238E27FC236}">
                <a16:creationId xmlns:a16="http://schemas.microsoft.com/office/drawing/2014/main" id="{3267FA74-8E81-4283-AC23-57A04FA8FE52}"/>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6" name="Picture 5">
            <a:extLst>
              <a:ext uri="{FF2B5EF4-FFF2-40B4-BE49-F238E27FC236}">
                <a16:creationId xmlns:a16="http://schemas.microsoft.com/office/drawing/2014/main" id="{98337FC1-E8B6-4E25-9CC6-D777E91135F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20333200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_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3A94714-39F2-4042-9B92-92E74ED16FF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82886" y="4811121"/>
            <a:ext cx="7257303" cy="1566675"/>
          </a:xfrm>
          <a:prstGeom prst="rect">
            <a:avLst/>
          </a:prstGeom>
        </p:spPr>
      </p:pic>
      <p:sp>
        <p:nvSpPr>
          <p:cNvPr id="2" name="Title 1"/>
          <p:cNvSpPr>
            <a:spLocks noGrp="1"/>
          </p:cNvSpPr>
          <p:nvPr>
            <p:ph type="title" hasCustomPrompt="1"/>
          </p:nvPr>
        </p:nvSpPr>
        <p:spPr>
          <a:xfrm>
            <a:off x="609600" y="381000"/>
            <a:ext cx="10972800" cy="838200"/>
          </a:xfrm>
        </p:spPr>
        <p:txBody>
          <a:bodyPr>
            <a:noAutofit/>
          </a:bodyPr>
          <a:lstStyle/>
          <a:p>
            <a:r>
              <a:rPr lang="en-US" dirty="0"/>
              <a:t>Tap to add title</a:t>
            </a:r>
          </a:p>
        </p:txBody>
      </p:sp>
      <p:sp>
        <p:nvSpPr>
          <p:cNvPr id="4" name="Text Placeholder 5"/>
          <p:cNvSpPr>
            <a:spLocks noGrp="1"/>
          </p:cNvSpPr>
          <p:nvPr>
            <p:ph type="body" sz="quarter" idx="10" hasCustomPrompt="1"/>
          </p:nvPr>
        </p:nvSpPr>
        <p:spPr>
          <a:xfrm>
            <a:off x="609600" y="1917470"/>
            <a:ext cx="10972165" cy="4407130"/>
          </a:xfrm>
        </p:spPr>
        <p:txBody>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3" hasCustomPrompt="1"/>
          </p:nvPr>
        </p:nvSpPr>
        <p:spPr>
          <a:xfrm>
            <a:off x="609600" y="1364484"/>
            <a:ext cx="10972800" cy="320870"/>
          </a:xfrm>
        </p:spPr>
        <p:txBody>
          <a:bodyPr>
            <a:no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2800" b="1" baseline="0">
                <a:solidFill>
                  <a:srgbClr val="009999"/>
                </a:solidFill>
                <a:latin typeface="+mn-lt"/>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Subhead</a:t>
            </a:r>
          </a:p>
        </p:txBody>
      </p:sp>
      <p:cxnSp>
        <p:nvCxnSpPr>
          <p:cNvPr id="6" name="Straight Connector 5">
            <a:extLst>
              <a:ext uri="{FF2B5EF4-FFF2-40B4-BE49-F238E27FC236}">
                <a16:creationId xmlns:a16="http://schemas.microsoft.com/office/drawing/2014/main" id="{8D649520-A5D6-41F1-A158-DADD35D8E999}"/>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7" name="Picture 6">
            <a:extLst>
              <a:ext uri="{FF2B5EF4-FFF2-40B4-BE49-F238E27FC236}">
                <a16:creationId xmlns:a16="http://schemas.microsoft.com/office/drawing/2014/main" id="{61A0B3C7-C56D-45B9-A966-09E04FBC499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2377358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Cover">
    <p:bg>
      <p:bgPr>
        <a:solidFill>
          <a:schemeClr val="bg1"/>
        </a:solidFill>
        <a:effectLst/>
      </p:bgPr>
    </p:bg>
    <p:spTree>
      <p:nvGrpSpPr>
        <p:cNvPr id="1" name=""/>
        <p:cNvGrpSpPr/>
        <p:nvPr/>
      </p:nvGrpSpPr>
      <p:grpSpPr>
        <a:xfrm>
          <a:off x="0" y="0"/>
          <a:ext cx="0" cy="0"/>
          <a:chOff x="0" y="0"/>
          <a:chExt cx="0" cy="0"/>
        </a:xfrm>
      </p:grpSpPr>
      <p:sp>
        <p:nvSpPr>
          <p:cNvPr id="6" name="Picture Placeholder 7"/>
          <p:cNvSpPr>
            <a:spLocks noGrp="1"/>
          </p:cNvSpPr>
          <p:nvPr>
            <p:ph type="pic" sz="quarter" idx="11" hasCustomPrompt="1"/>
          </p:nvPr>
        </p:nvSpPr>
        <p:spPr>
          <a:xfrm>
            <a:off x="0" y="0"/>
            <a:ext cx="12192000" cy="6858000"/>
          </a:xfrm>
          <a:solidFill>
            <a:srgbClr val="009999"/>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aseline="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 When placing a full bleed photo, please bring the logo to the front (right click &gt; Bring to Front)</a:t>
            </a:r>
          </a:p>
        </p:txBody>
      </p:sp>
      <p:sp>
        <p:nvSpPr>
          <p:cNvPr id="13" name="Title 1"/>
          <p:cNvSpPr>
            <a:spLocks noGrp="1"/>
          </p:cNvSpPr>
          <p:nvPr>
            <p:ph type="title" hasCustomPrompt="1"/>
          </p:nvPr>
        </p:nvSpPr>
        <p:spPr>
          <a:xfrm>
            <a:off x="609600" y="3429000"/>
            <a:ext cx="10972800" cy="1524000"/>
          </a:xfrm>
        </p:spPr>
        <p:txBody>
          <a:bodyPr anchor="t">
            <a:noAutofit/>
          </a:bodyPr>
          <a:lstStyle>
            <a:lvl1pPr>
              <a:defRPr sz="3600">
                <a:solidFill>
                  <a:schemeClr val="bg1"/>
                </a:solidFill>
              </a:defRPr>
            </a:lvl1pPr>
          </a:lstStyle>
          <a:p>
            <a:r>
              <a:rPr lang="en-US" dirty="0"/>
              <a:t>Title</a:t>
            </a:r>
          </a:p>
        </p:txBody>
      </p:sp>
      <p:sp>
        <p:nvSpPr>
          <p:cNvPr id="5" name="Text Placeholder 2"/>
          <p:cNvSpPr>
            <a:spLocks noGrp="1"/>
          </p:cNvSpPr>
          <p:nvPr>
            <p:ph type="body" sz="quarter" idx="10" hasCustomPrompt="1"/>
          </p:nvPr>
        </p:nvSpPr>
        <p:spPr>
          <a:xfrm>
            <a:off x="7672388" y="6135623"/>
            <a:ext cx="3894137" cy="173355"/>
          </a:xfrm>
        </p:spPr>
        <p:txBody>
          <a:bodyPr>
            <a:noAutofit/>
          </a:bodyPr>
          <a:lstStyle>
            <a:lvl1pPr marL="0" indent="0" algn="r">
              <a:spcBef>
                <a:spcPts val="0"/>
              </a:spcBef>
              <a:spcAft>
                <a:spcPts val="0"/>
              </a:spcAft>
              <a:buNone/>
              <a:defRPr sz="1600">
                <a:solidFill>
                  <a:schemeClr val="bg1"/>
                </a:solidFill>
              </a:defRPr>
            </a:lvl1pPr>
            <a:lvl2pPr marL="457189" indent="0">
              <a:buNone/>
              <a:defRPr sz="1600"/>
            </a:lvl2pPr>
            <a:lvl3pPr marL="960067" indent="0">
              <a:buNone/>
              <a:defRPr sz="1600"/>
            </a:lvl3pPr>
            <a:lvl4pPr marL="1417245" indent="0">
              <a:buNone/>
              <a:defRPr sz="1600"/>
            </a:lvl4pPr>
            <a:lvl5pPr marL="1874423" indent="0">
              <a:buNone/>
              <a:defRPr sz="1600"/>
            </a:lvl5pPr>
          </a:lstStyle>
          <a:p>
            <a:pPr lvl="0"/>
            <a:r>
              <a:rPr lang="en-US" dirty="0"/>
              <a:t>MM/DD/YYYY</a:t>
            </a:r>
          </a:p>
        </p:txBody>
      </p:sp>
      <p:pic>
        <p:nvPicPr>
          <p:cNvPr id="7" name="Picture 6">
            <a:extLst>
              <a:ext uri="{FF2B5EF4-FFF2-40B4-BE49-F238E27FC236}">
                <a16:creationId xmlns:a16="http://schemas.microsoft.com/office/drawing/2014/main" id="{2502EB9E-2CBB-4C46-915B-0989399574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8843" y="5200650"/>
            <a:ext cx="2308266" cy="1200150"/>
          </a:xfrm>
          <a:prstGeom prst="rect">
            <a:avLst/>
          </a:prstGeom>
        </p:spPr>
      </p:pic>
    </p:spTree>
    <p:extLst>
      <p:ext uri="{BB962C8B-B14F-4D97-AF65-F5344CB8AC3E}">
        <p14:creationId xmlns:p14="http://schemas.microsoft.com/office/powerpoint/2010/main" val="33975477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5_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89F98D-939B-4761-AB32-A263697B345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82886" y="4811121"/>
            <a:ext cx="7257303" cy="1566675"/>
          </a:xfrm>
          <a:prstGeom prst="rect">
            <a:avLst/>
          </a:prstGeom>
        </p:spPr>
      </p:pic>
      <p:sp>
        <p:nvSpPr>
          <p:cNvPr id="2" name="Title 1"/>
          <p:cNvSpPr>
            <a:spLocks noGrp="1"/>
          </p:cNvSpPr>
          <p:nvPr>
            <p:ph type="title" hasCustomPrompt="1"/>
          </p:nvPr>
        </p:nvSpPr>
        <p:spPr/>
        <p:txBody>
          <a:bodyPr>
            <a:noAutofit/>
          </a:bodyPr>
          <a:lstStyle/>
          <a:p>
            <a:r>
              <a:rPr lang="en-US" dirty="0"/>
              <a:t>Tap to add title</a:t>
            </a:r>
          </a:p>
        </p:txBody>
      </p:sp>
      <p:sp>
        <p:nvSpPr>
          <p:cNvPr id="9" name="Text Placeholder 8"/>
          <p:cNvSpPr>
            <a:spLocks noGrp="1"/>
          </p:cNvSpPr>
          <p:nvPr>
            <p:ph type="body" sz="quarter" idx="12" hasCustomPrompt="1"/>
          </p:nvPr>
        </p:nvSpPr>
        <p:spPr>
          <a:xfrm>
            <a:off x="609600" y="1441228"/>
            <a:ext cx="5257800" cy="4873752"/>
          </a:xfrm>
        </p:spPr>
        <p:txBody>
          <a:bodyPr/>
          <a:lstStyle>
            <a:lvl1pPr marL="342900" marR="0" indent="-342900" algn="l" defTabSz="914354" rtl="0" eaLnBrk="1" fontAlgn="auto" latinLnBrk="0" hangingPunct="1">
              <a:lnSpc>
                <a:spcPct val="90000"/>
              </a:lnSpc>
              <a:spcBef>
                <a:spcPts val="1200"/>
              </a:spcBef>
              <a:spcAft>
                <a:spcPts val="600"/>
              </a:spcAft>
              <a:buClr>
                <a:schemeClr val="accent3"/>
              </a:buClr>
              <a:buSzTx/>
              <a:buFont typeface="Wingdings" panose="05000000000000000000" pitchFamily="2" charset="2"/>
              <a:buChar char="§"/>
              <a:tabLst/>
              <a:defRPr baseline="0"/>
            </a:lvl1pPr>
          </a:lstStyle>
          <a:p>
            <a:pPr lvl="0"/>
            <a:r>
              <a:rPr lang="en-US" dirty="0"/>
              <a:t>Tap to add text col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8"/>
          <p:cNvSpPr>
            <a:spLocks noGrp="1"/>
          </p:cNvSpPr>
          <p:nvPr>
            <p:ph type="body" sz="quarter" idx="13" hasCustomPrompt="1"/>
          </p:nvPr>
        </p:nvSpPr>
        <p:spPr>
          <a:xfrm>
            <a:off x="6324600" y="1450848"/>
            <a:ext cx="5257800" cy="4873752"/>
          </a:xfrm>
        </p:spPr>
        <p:txBody>
          <a:bodyPr/>
          <a:lstStyle>
            <a:lvl1pPr marL="342900" marR="0" indent="-342900" algn="l" defTabSz="914354" rtl="0" eaLnBrk="1" fontAlgn="auto" latinLnBrk="0" hangingPunct="1">
              <a:lnSpc>
                <a:spcPct val="90000"/>
              </a:lnSpc>
              <a:spcBef>
                <a:spcPts val="1200"/>
              </a:spcBef>
              <a:spcAft>
                <a:spcPts val="600"/>
              </a:spcAft>
              <a:buClr>
                <a:schemeClr val="accent3"/>
              </a:buClr>
              <a:buSzTx/>
              <a:buFont typeface="Wingdings" panose="05000000000000000000" pitchFamily="2" charset="2"/>
              <a:buChar char="§"/>
              <a:tabLst/>
              <a:defRPr/>
            </a:lvl1pPr>
          </a:lstStyle>
          <a:p>
            <a:pPr lvl="0"/>
            <a:r>
              <a:rPr lang="en-US" dirty="0"/>
              <a:t>Tap to add text col 2</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a:extLst>
              <a:ext uri="{FF2B5EF4-FFF2-40B4-BE49-F238E27FC236}">
                <a16:creationId xmlns:a16="http://schemas.microsoft.com/office/drawing/2014/main" id="{311E0EA5-AA70-4DED-946B-9FE0FD83678A}"/>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6" name="Picture 5">
            <a:extLst>
              <a:ext uri="{FF2B5EF4-FFF2-40B4-BE49-F238E27FC236}">
                <a16:creationId xmlns:a16="http://schemas.microsoft.com/office/drawing/2014/main" id="{64B067B9-39B8-4CF9-AFBD-75DFF59D4B1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23005524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6_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8600FA-2667-46FB-B251-15AB4DDFDCF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82886" y="4811121"/>
            <a:ext cx="7257303" cy="1566675"/>
          </a:xfrm>
          <a:prstGeom prst="rect">
            <a:avLst/>
          </a:prstGeom>
        </p:spPr>
      </p:pic>
      <p:sp>
        <p:nvSpPr>
          <p:cNvPr id="2" name="Title 1"/>
          <p:cNvSpPr>
            <a:spLocks noGrp="1"/>
          </p:cNvSpPr>
          <p:nvPr>
            <p:ph type="title" hasCustomPrompt="1"/>
          </p:nvPr>
        </p:nvSpPr>
        <p:spPr>
          <a:xfrm>
            <a:off x="609599" y="381000"/>
            <a:ext cx="5257800" cy="838200"/>
          </a:xfrm>
        </p:spPr>
        <p:txBody>
          <a:bodyPr anchor="t">
            <a:noAutofit/>
          </a:bodyPr>
          <a:lstStyle>
            <a:lvl1pPr marL="0" indent="0">
              <a:spcBef>
                <a:spcPts val="0"/>
              </a:spcBef>
              <a:spcAft>
                <a:spcPts val="0"/>
              </a:spcAft>
              <a:buFont typeface="Arial" panose="020B0604020202020204" pitchFamily="34" charset="0"/>
              <a:buNone/>
              <a:defRPr sz="3200" baseline="0"/>
            </a:lvl1pPr>
          </a:lstStyle>
          <a:p>
            <a:pPr lvl="0"/>
            <a:r>
              <a:rPr lang="en-US" dirty="0"/>
              <a:t>Tap to add title 1</a:t>
            </a:r>
          </a:p>
        </p:txBody>
      </p:sp>
      <p:sp>
        <p:nvSpPr>
          <p:cNvPr id="13" name="Text Placeholder 12"/>
          <p:cNvSpPr>
            <a:spLocks noGrp="1"/>
          </p:cNvSpPr>
          <p:nvPr>
            <p:ph type="body" sz="quarter" idx="14" hasCustomPrompt="1"/>
          </p:nvPr>
        </p:nvSpPr>
        <p:spPr>
          <a:xfrm>
            <a:off x="6323433" y="381000"/>
            <a:ext cx="5257800" cy="841248"/>
          </a:xfrm>
        </p:spPr>
        <p:txBody>
          <a:bodyPr tIns="0" anchor="t" anchorCtr="0">
            <a:noAutofit/>
          </a:bodyPr>
          <a:lstStyle>
            <a:lvl1pPr marL="0" indent="0">
              <a:spcBef>
                <a:spcPts val="0"/>
              </a:spcBef>
              <a:spcAft>
                <a:spcPts val="0"/>
              </a:spcAft>
              <a:buNone/>
              <a:defRPr sz="3200" b="1" baseline="0">
                <a:solidFill>
                  <a:srgbClr val="0054A4"/>
                </a:solidFill>
              </a:defRPr>
            </a:lvl1pPr>
            <a:lvl2pPr marL="457189" indent="0">
              <a:buNone/>
              <a:defRPr sz="3200" b="1"/>
            </a:lvl2pPr>
            <a:lvl3pPr marL="960067" indent="0">
              <a:buNone/>
              <a:defRPr sz="3200" b="1"/>
            </a:lvl3pPr>
            <a:lvl4pPr marL="1417245" indent="0">
              <a:buNone/>
              <a:defRPr sz="3200" b="1"/>
            </a:lvl4pPr>
            <a:lvl5pPr marL="1874423" indent="0">
              <a:buNone/>
              <a:defRPr sz="3200" b="1"/>
            </a:lvl5pPr>
          </a:lstStyle>
          <a:p>
            <a:pPr lvl="0"/>
            <a:r>
              <a:rPr lang="en-US" dirty="0"/>
              <a:t>Tap to add title 2</a:t>
            </a:r>
          </a:p>
        </p:txBody>
      </p:sp>
      <p:sp>
        <p:nvSpPr>
          <p:cNvPr id="8" name="Text Placeholder 8"/>
          <p:cNvSpPr>
            <a:spLocks noGrp="1"/>
          </p:cNvSpPr>
          <p:nvPr>
            <p:ph type="body" sz="quarter" idx="12" hasCustomPrompt="1"/>
          </p:nvPr>
        </p:nvSpPr>
        <p:spPr>
          <a:xfrm>
            <a:off x="609600" y="1441228"/>
            <a:ext cx="5257800" cy="4873752"/>
          </a:xfrm>
        </p:spPr>
        <p:txBody>
          <a:bodyPr/>
          <a:lstStyle>
            <a:lvl1pPr marL="342900" marR="0" indent="-342900" algn="l" defTabSz="914354" rtl="0" eaLnBrk="1" fontAlgn="auto" latinLnBrk="0" hangingPunct="1">
              <a:lnSpc>
                <a:spcPct val="90000"/>
              </a:lnSpc>
              <a:spcBef>
                <a:spcPts val="1200"/>
              </a:spcBef>
              <a:spcAft>
                <a:spcPts val="600"/>
              </a:spcAft>
              <a:buClr>
                <a:schemeClr val="accent3"/>
              </a:buClr>
              <a:buSzTx/>
              <a:buFont typeface="Wingdings" panose="05000000000000000000" pitchFamily="2" charset="2"/>
              <a:buChar char="§"/>
              <a:tabLst/>
              <a:defRPr baseline="0"/>
            </a:lvl1pPr>
          </a:lstStyle>
          <a:p>
            <a:pPr lvl="0"/>
            <a:r>
              <a:rPr lang="en-US" dirty="0"/>
              <a:t>Tap to add text col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3" hasCustomPrompt="1"/>
          </p:nvPr>
        </p:nvSpPr>
        <p:spPr>
          <a:xfrm>
            <a:off x="6324600" y="1450848"/>
            <a:ext cx="5257800" cy="4873752"/>
          </a:xfrm>
        </p:spPr>
        <p:txBody>
          <a:bodyPr/>
          <a:lstStyle>
            <a:lvl1pPr marL="342900" marR="0" indent="-342900" algn="l" defTabSz="914354" rtl="0" eaLnBrk="1" fontAlgn="auto" latinLnBrk="0" hangingPunct="1">
              <a:lnSpc>
                <a:spcPct val="90000"/>
              </a:lnSpc>
              <a:spcBef>
                <a:spcPts val="1200"/>
              </a:spcBef>
              <a:spcAft>
                <a:spcPts val="600"/>
              </a:spcAft>
              <a:buClr>
                <a:schemeClr val="accent3"/>
              </a:buClr>
              <a:buSzTx/>
              <a:buFont typeface="Wingdings" panose="05000000000000000000" pitchFamily="2" charset="2"/>
              <a:buChar char="§"/>
              <a:tabLst/>
              <a:defRPr/>
            </a:lvl1pPr>
          </a:lstStyle>
          <a:p>
            <a:pPr lvl="0"/>
            <a:r>
              <a:rPr lang="en-US" dirty="0"/>
              <a:t>Tap to add text col 2</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B4079371-E87C-41D3-AF50-47BAFF0DA7F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3036078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7_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705600" y="1450848"/>
            <a:ext cx="4876800" cy="4873752"/>
          </a:xfrm>
        </p:spPr>
        <p:txBody>
          <a:bodyPr>
            <a:noAutofit/>
          </a:bodyPr>
          <a:lstStyle>
            <a:lvl1pPr marL="233357" marR="0" indent="-233357" algn="l" defTabSz="914354" rtl="0" eaLnBrk="1" fontAlgn="auto" latinLnBrk="0" hangingPunct="1">
              <a:lnSpc>
                <a:spcPct val="90000"/>
              </a:lnSpc>
              <a:spcBef>
                <a:spcPts val="1200"/>
              </a:spcBef>
              <a:spcAft>
                <a:spcPts val="600"/>
              </a:spcAft>
              <a:buClrTx/>
              <a:buSzTx/>
              <a:buFont typeface="Arial" panose="020B0604020202020204" pitchFamily="34" charset="0"/>
              <a:buChar char="•"/>
              <a:tabLst/>
              <a:defRPr/>
            </a:lvl1pPr>
          </a:lstStyle>
          <a:p>
            <a:pPr marL="233357" marR="0" lvl="0" indent="-233357" algn="l" defTabSz="914354" rtl="0" eaLnBrk="1" fontAlgn="auto" latinLnBrk="0" hangingPunct="1">
              <a:lnSpc>
                <a:spcPct val="90000"/>
              </a:lnSpc>
              <a:spcBef>
                <a:spcPts val="600"/>
              </a:spcBef>
              <a:spcAft>
                <a:spcPts val="600"/>
              </a:spcAft>
              <a:buClrTx/>
              <a:buSzTx/>
              <a:buFont typeface="Arial" panose="020B0604020202020204" pitchFamily="34" charset="0"/>
              <a:buChar char="•"/>
              <a:tabLst/>
              <a:defRPr/>
            </a:pPr>
            <a:r>
              <a:rPr lang="en-US" dirty="0"/>
              <a:t>Tap to add text col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6705600" y="381000"/>
            <a:ext cx="4876800" cy="838200"/>
          </a:xfrm>
        </p:spPr>
        <p:txBody>
          <a:bodyPr anchor="t">
            <a:noAutofit/>
          </a:bodyPr>
          <a:lstStyle>
            <a:lvl1pPr marL="0" indent="0">
              <a:buFont typeface="Arial" panose="020B0604020202020204" pitchFamily="34" charset="0"/>
              <a:buNone/>
              <a:defRPr baseline="0"/>
            </a:lvl1pPr>
          </a:lstStyle>
          <a:p>
            <a:r>
              <a:rPr lang="en-US" dirty="0"/>
              <a:t>Tap to add title 2</a:t>
            </a:r>
          </a:p>
        </p:txBody>
      </p:sp>
      <p:sp>
        <p:nvSpPr>
          <p:cNvPr id="7" name="Picture Placeholder 6"/>
          <p:cNvSpPr>
            <a:spLocks noGrp="1"/>
          </p:cNvSpPr>
          <p:nvPr>
            <p:ph type="pic" sz="quarter" idx="11" hasCustomPrompt="1"/>
          </p:nvPr>
        </p:nvSpPr>
        <p:spPr>
          <a:xfrm>
            <a:off x="0" y="0"/>
            <a:ext cx="6089904"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a:t>
            </a:r>
          </a:p>
        </p:txBody>
      </p:sp>
      <p:sp>
        <p:nvSpPr>
          <p:cNvPr id="11" name="Text Placeholder 8"/>
          <p:cNvSpPr>
            <a:spLocks noGrp="1"/>
          </p:cNvSpPr>
          <p:nvPr>
            <p:ph type="body" sz="quarter" idx="12" hasCustomPrompt="1"/>
          </p:nvPr>
        </p:nvSpPr>
        <p:spPr>
          <a:xfrm>
            <a:off x="609600" y="1450848"/>
            <a:ext cx="4873752" cy="4873752"/>
          </a:xfrm>
        </p:spPr>
        <p:txBody>
          <a:bodyPr/>
          <a:lstStyle>
            <a:lvl1pPr marL="233357" marR="0" indent="-233357" algn="l" defTabSz="914354" rtl="0" eaLnBrk="1" fontAlgn="auto" latinLnBrk="0" hangingPunct="1">
              <a:lnSpc>
                <a:spcPct val="90000"/>
              </a:lnSpc>
              <a:spcBef>
                <a:spcPts val="1200"/>
              </a:spcBef>
              <a:spcAft>
                <a:spcPts val="600"/>
              </a:spcAft>
              <a:buClrTx/>
              <a:buSzTx/>
              <a:buFont typeface="Arial" panose="020B0604020202020204" pitchFamily="34" charset="0"/>
              <a:buChar char="•"/>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233357" marR="0" lvl="0" indent="-233357" algn="l" defTabSz="914354" rtl="0" eaLnBrk="1" fontAlgn="auto" latinLnBrk="0" hangingPunct="1">
              <a:lnSpc>
                <a:spcPct val="90000"/>
              </a:lnSpc>
              <a:spcBef>
                <a:spcPts val="600"/>
              </a:spcBef>
              <a:spcAft>
                <a:spcPts val="600"/>
              </a:spcAft>
              <a:buClrTx/>
              <a:buSzTx/>
              <a:buFont typeface="Arial" panose="020B0604020202020204" pitchFamily="34" charset="0"/>
              <a:buChar char="•"/>
              <a:tabLst/>
              <a:defRPr/>
            </a:pPr>
            <a:r>
              <a:rPr lang="en-US" dirty="0"/>
              <a:t>Tap to add text col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4" hasCustomPrompt="1"/>
          </p:nvPr>
        </p:nvSpPr>
        <p:spPr>
          <a:xfrm>
            <a:off x="619432" y="381000"/>
            <a:ext cx="4873752" cy="841248"/>
          </a:xfrm>
        </p:spPr>
        <p:txBody>
          <a:bodyPr anchor="t" anchorCtr="0"/>
          <a:lstStyle>
            <a:lvl1pPr marL="0" indent="0">
              <a:spcBef>
                <a:spcPts val="0"/>
              </a:spcBef>
              <a:spcAft>
                <a:spcPts val="0"/>
              </a:spcAft>
              <a:buNone/>
              <a:defRPr sz="3200" b="1">
                <a:solidFill>
                  <a:schemeClr val="bg1"/>
                </a:solidFill>
              </a:defRPr>
            </a:lvl1pPr>
            <a:lvl2pPr marL="457189" indent="0">
              <a:buNone/>
              <a:defRPr sz="3200" b="1"/>
            </a:lvl2pPr>
            <a:lvl3pPr marL="960067" indent="0">
              <a:buNone/>
              <a:defRPr sz="3200" b="1"/>
            </a:lvl3pPr>
            <a:lvl4pPr marL="1417245" indent="0">
              <a:buNone/>
              <a:defRPr sz="3200" b="1"/>
            </a:lvl4pPr>
            <a:lvl5pPr marL="1874423" indent="0">
              <a:buNone/>
              <a:defRPr sz="3200" b="1"/>
            </a:lvl5pPr>
          </a:lstStyle>
          <a:p>
            <a:pPr lvl="0"/>
            <a:r>
              <a:rPr lang="en-US" dirty="0"/>
              <a:t>Tap to add title 1</a:t>
            </a:r>
          </a:p>
        </p:txBody>
      </p:sp>
      <p:pic>
        <p:nvPicPr>
          <p:cNvPr id="8" name="Picture 7">
            <a:extLst>
              <a:ext uri="{FF2B5EF4-FFF2-40B4-BE49-F238E27FC236}">
                <a16:creationId xmlns:a16="http://schemas.microsoft.com/office/drawing/2014/main" id="{E6FDE58E-5034-46E8-B352-6B3E075A47A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11818765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TextIm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6477000" y="0"/>
            <a:ext cx="5715000"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12" name="Title 1"/>
          <p:cNvSpPr>
            <a:spLocks noGrp="1"/>
          </p:cNvSpPr>
          <p:nvPr>
            <p:ph type="title" hasCustomPrompt="1"/>
          </p:nvPr>
        </p:nvSpPr>
        <p:spPr>
          <a:xfrm>
            <a:off x="609600" y="381000"/>
            <a:ext cx="5486400" cy="838200"/>
          </a:xfrm>
        </p:spPr>
        <p:txBody>
          <a:bodyPr>
            <a:noAutofit/>
          </a:bodyPr>
          <a:lstStyle/>
          <a:p>
            <a:r>
              <a:rPr lang="en-US" dirty="0"/>
              <a:t>Tap to add title</a:t>
            </a:r>
          </a:p>
        </p:txBody>
      </p:sp>
      <p:sp>
        <p:nvSpPr>
          <p:cNvPr id="13" name="Text Placeholder 5"/>
          <p:cNvSpPr>
            <a:spLocks noGrp="1"/>
          </p:cNvSpPr>
          <p:nvPr>
            <p:ph type="body" sz="quarter" idx="10" hasCustomPrompt="1"/>
          </p:nvPr>
        </p:nvSpPr>
        <p:spPr>
          <a:xfrm>
            <a:off x="609600" y="1917470"/>
            <a:ext cx="5486400" cy="4407130"/>
          </a:xfrm>
        </p:spPr>
        <p:txBody>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3" hasCustomPrompt="1"/>
          </p:nvPr>
        </p:nvSpPr>
        <p:spPr>
          <a:xfrm>
            <a:off x="609600" y="1364484"/>
            <a:ext cx="5486400" cy="320870"/>
          </a:xfrm>
        </p:spPr>
        <p:txBody>
          <a:bodyPr>
            <a:no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2800" b="1" baseline="0">
                <a:solidFill>
                  <a:srgbClr val="009999"/>
                </a:solidFill>
                <a:latin typeface="+mn-lt"/>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Subhead</a:t>
            </a:r>
          </a:p>
        </p:txBody>
      </p:sp>
      <p:cxnSp>
        <p:nvCxnSpPr>
          <p:cNvPr id="6" name="Straight Connector 5">
            <a:extLst>
              <a:ext uri="{FF2B5EF4-FFF2-40B4-BE49-F238E27FC236}">
                <a16:creationId xmlns:a16="http://schemas.microsoft.com/office/drawing/2014/main" id="{7096D59F-69E8-4897-9160-6D05115A967C}"/>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8" name="Picture 7">
            <a:extLst>
              <a:ext uri="{FF2B5EF4-FFF2-40B4-BE49-F238E27FC236}">
                <a16:creationId xmlns:a16="http://schemas.microsoft.com/office/drawing/2014/main" id="{01F45E3D-E7BA-4CC7-A8D9-F5C0D788015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6"/>
          </a:xfrm>
          <a:prstGeom prst="rect">
            <a:avLst/>
          </a:prstGeom>
        </p:spPr>
      </p:pic>
    </p:spTree>
    <p:extLst>
      <p:ext uri="{BB962C8B-B14F-4D97-AF65-F5344CB8AC3E}">
        <p14:creationId xmlns:p14="http://schemas.microsoft.com/office/powerpoint/2010/main" val="30819869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_TextImag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599" y="1447800"/>
            <a:ext cx="3291841" cy="4876799"/>
          </a:xfrm>
        </p:spPr>
        <p:txBody>
          <a:bodyPr>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609599" y="381000"/>
            <a:ext cx="3291841" cy="838200"/>
          </a:xfrm>
        </p:spPr>
        <p:txBody>
          <a:bodyPr>
            <a:noAutofit/>
          </a:bodyPr>
          <a:lstStyle/>
          <a:p>
            <a:r>
              <a:rPr lang="en-US" dirty="0"/>
              <a:t>Tap to add title</a:t>
            </a:r>
          </a:p>
        </p:txBody>
      </p:sp>
      <p:sp>
        <p:nvSpPr>
          <p:cNvPr id="7" name="Picture Placeholder 6"/>
          <p:cNvSpPr>
            <a:spLocks noGrp="1"/>
          </p:cNvSpPr>
          <p:nvPr>
            <p:ph type="pic" sz="quarter" idx="11" hasCustomPrompt="1"/>
          </p:nvPr>
        </p:nvSpPr>
        <p:spPr>
          <a:xfrm>
            <a:off x="4282440" y="0"/>
            <a:ext cx="7909560"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cxnSp>
        <p:nvCxnSpPr>
          <p:cNvPr id="6" name="Straight Connector 5">
            <a:extLst>
              <a:ext uri="{FF2B5EF4-FFF2-40B4-BE49-F238E27FC236}">
                <a16:creationId xmlns:a16="http://schemas.microsoft.com/office/drawing/2014/main" id="{16360DB6-4745-491C-ACAE-38C6A551C759}"/>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8" name="Picture 7">
            <a:extLst>
              <a:ext uri="{FF2B5EF4-FFF2-40B4-BE49-F238E27FC236}">
                <a16:creationId xmlns:a16="http://schemas.microsoft.com/office/drawing/2014/main" id="{CBF63C6E-8A11-4258-9FCA-36B47543C7D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6"/>
          </a:xfrm>
          <a:prstGeom prst="rect">
            <a:avLst/>
          </a:prstGeom>
        </p:spPr>
      </p:pic>
    </p:spTree>
    <p:extLst>
      <p:ext uri="{BB962C8B-B14F-4D97-AF65-F5344CB8AC3E}">
        <p14:creationId xmlns:p14="http://schemas.microsoft.com/office/powerpoint/2010/main" val="27667095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_TextIm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6477000" y="0"/>
            <a:ext cx="5715000" cy="3407664"/>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6" name="Picture Placeholder 6"/>
          <p:cNvSpPr>
            <a:spLocks noGrp="1"/>
          </p:cNvSpPr>
          <p:nvPr>
            <p:ph type="pic" sz="quarter" idx="12" hasCustomPrompt="1"/>
          </p:nvPr>
        </p:nvSpPr>
        <p:spPr>
          <a:xfrm>
            <a:off x="6477000" y="3471673"/>
            <a:ext cx="5715000" cy="3386328"/>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11" name="Title 1"/>
          <p:cNvSpPr>
            <a:spLocks noGrp="1"/>
          </p:cNvSpPr>
          <p:nvPr>
            <p:ph type="title" hasCustomPrompt="1"/>
          </p:nvPr>
        </p:nvSpPr>
        <p:spPr>
          <a:xfrm>
            <a:off x="609600" y="381000"/>
            <a:ext cx="5486400" cy="838200"/>
          </a:xfrm>
        </p:spPr>
        <p:txBody>
          <a:bodyPr>
            <a:noAutofit/>
          </a:bodyPr>
          <a:lstStyle/>
          <a:p>
            <a:r>
              <a:rPr lang="en-US" dirty="0"/>
              <a:t>Tap to add title</a:t>
            </a:r>
          </a:p>
        </p:txBody>
      </p:sp>
      <p:sp>
        <p:nvSpPr>
          <p:cNvPr id="12" name="Text Placeholder 5"/>
          <p:cNvSpPr>
            <a:spLocks noGrp="1"/>
          </p:cNvSpPr>
          <p:nvPr>
            <p:ph type="body" sz="quarter" idx="10" hasCustomPrompt="1"/>
          </p:nvPr>
        </p:nvSpPr>
        <p:spPr>
          <a:xfrm>
            <a:off x="609600" y="1917470"/>
            <a:ext cx="5486400" cy="4407130"/>
          </a:xfrm>
        </p:spPr>
        <p:txBody>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
          <p:cNvSpPr>
            <a:spLocks noGrp="1"/>
          </p:cNvSpPr>
          <p:nvPr>
            <p:ph type="body" sz="quarter" idx="13" hasCustomPrompt="1"/>
          </p:nvPr>
        </p:nvSpPr>
        <p:spPr>
          <a:xfrm>
            <a:off x="609600" y="1364484"/>
            <a:ext cx="5486400" cy="320870"/>
          </a:xfrm>
        </p:spPr>
        <p:txBody>
          <a:bodyPr>
            <a:no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2800" b="1" baseline="0">
                <a:solidFill>
                  <a:srgbClr val="009999"/>
                </a:solidFill>
                <a:latin typeface="+mn-lt"/>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Subhead</a:t>
            </a:r>
          </a:p>
        </p:txBody>
      </p:sp>
      <p:cxnSp>
        <p:nvCxnSpPr>
          <p:cNvPr id="8" name="Straight Connector 7">
            <a:extLst>
              <a:ext uri="{FF2B5EF4-FFF2-40B4-BE49-F238E27FC236}">
                <a16:creationId xmlns:a16="http://schemas.microsoft.com/office/drawing/2014/main" id="{2C90A341-3788-49F3-8FF7-3CF98042CBD0}"/>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9" name="Picture 8">
            <a:extLst>
              <a:ext uri="{FF2B5EF4-FFF2-40B4-BE49-F238E27FC236}">
                <a16:creationId xmlns:a16="http://schemas.microsoft.com/office/drawing/2014/main" id="{005BF0BE-2D79-40BA-BB07-53D4D158305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6"/>
          </a:xfrm>
          <a:prstGeom prst="rect">
            <a:avLst/>
          </a:prstGeom>
        </p:spPr>
      </p:pic>
    </p:spTree>
    <p:extLst>
      <p:ext uri="{BB962C8B-B14F-4D97-AF65-F5344CB8AC3E}">
        <p14:creationId xmlns:p14="http://schemas.microsoft.com/office/powerpoint/2010/main" val="175803974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4_TextIm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6477000" y="0"/>
            <a:ext cx="5715000" cy="341376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6" name="Picture Placeholder 6"/>
          <p:cNvSpPr>
            <a:spLocks noGrp="1"/>
          </p:cNvSpPr>
          <p:nvPr>
            <p:ph type="pic" sz="quarter" idx="12" hasCustomPrompt="1"/>
          </p:nvPr>
        </p:nvSpPr>
        <p:spPr>
          <a:xfrm>
            <a:off x="6477000" y="3477768"/>
            <a:ext cx="2398982" cy="3380232"/>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8" name="Picture Placeholder 6"/>
          <p:cNvSpPr>
            <a:spLocks noGrp="1"/>
          </p:cNvSpPr>
          <p:nvPr>
            <p:ph type="pic" sz="quarter" idx="13" hasCustomPrompt="1"/>
          </p:nvPr>
        </p:nvSpPr>
        <p:spPr>
          <a:xfrm>
            <a:off x="8939990" y="3477768"/>
            <a:ext cx="3252011" cy="3383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12" name="Title 1"/>
          <p:cNvSpPr>
            <a:spLocks noGrp="1"/>
          </p:cNvSpPr>
          <p:nvPr>
            <p:ph type="title" hasCustomPrompt="1"/>
          </p:nvPr>
        </p:nvSpPr>
        <p:spPr>
          <a:xfrm>
            <a:off x="609600" y="381000"/>
            <a:ext cx="5486400" cy="838200"/>
          </a:xfrm>
        </p:spPr>
        <p:txBody>
          <a:bodyPr>
            <a:noAutofit/>
          </a:bodyPr>
          <a:lstStyle/>
          <a:p>
            <a:r>
              <a:rPr lang="en-US" dirty="0"/>
              <a:t>Tap to add title</a:t>
            </a:r>
          </a:p>
        </p:txBody>
      </p:sp>
      <p:sp>
        <p:nvSpPr>
          <p:cNvPr id="13" name="Text Placeholder 5"/>
          <p:cNvSpPr>
            <a:spLocks noGrp="1"/>
          </p:cNvSpPr>
          <p:nvPr>
            <p:ph type="body" sz="quarter" idx="10" hasCustomPrompt="1"/>
          </p:nvPr>
        </p:nvSpPr>
        <p:spPr>
          <a:xfrm>
            <a:off x="609600" y="1917470"/>
            <a:ext cx="5486400" cy="4407130"/>
          </a:xfrm>
        </p:spPr>
        <p:txBody>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4" hasCustomPrompt="1"/>
          </p:nvPr>
        </p:nvSpPr>
        <p:spPr>
          <a:xfrm>
            <a:off x="609600" y="1364484"/>
            <a:ext cx="5486400" cy="320870"/>
          </a:xfrm>
        </p:spPr>
        <p:txBody>
          <a:bodyPr>
            <a:noAutofit/>
          </a:bodyPr>
          <a:lstStyle>
            <a:lvl1pPr marL="0" marR="0" indent="0" algn="l" defTabSz="914354" rtl="0" eaLnBrk="1" fontAlgn="auto" latinLnBrk="0" hangingPunct="1">
              <a:lnSpc>
                <a:spcPct val="90000"/>
              </a:lnSpc>
              <a:spcBef>
                <a:spcPts val="0"/>
              </a:spcBef>
              <a:spcAft>
                <a:spcPts val="0"/>
              </a:spcAft>
              <a:buClrTx/>
              <a:buSzTx/>
              <a:buFont typeface="Arial" panose="020B0604020202020204" pitchFamily="34" charset="0"/>
              <a:buNone/>
              <a:tabLst/>
              <a:defRPr sz="2800" b="1" baseline="0">
                <a:solidFill>
                  <a:srgbClr val="009999"/>
                </a:solidFill>
                <a:latin typeface="+mn-lt"/>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Subhead</a:t>
            </a:r>
          </a:p>
        </p:txBody>
      </p:sp>
      <p:cxnSp>
        <p:nvCxnSpPr>
          <p:cNvPr id="9" name="Straight Connector 8">
            <a:extLst>
              <a:ext uri="{FF2B5EF4-FFF2-40B4-BE49-F238E27FC236}">
                <a16:creationId xmlns:a16="http://schemas.microsoft.com/office/drawing/2014/main" id="{B899C92B-6AF3-4C77-AEAC-EF835A821309}"/>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10" name="Picture 9">
            <a:extLst>
              <a:ext uri="{FF2B5EF4-FFF2-40B4-BE49-F238E27FC236}">
                <a16:creationId xmlns:a16="http://schemas.microsoft.com/office/drawing/2014/main" id="{CB41F953-1709-470C-AE0A-FD3A3ABC56C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6"/>
          </a:xfrm>
          <a:prstGeom prst="rect">
            <a:avLst/>
          </a:prstGeom>
        </p:spPr>
      </p:pic>
    </p:spTree>
    <p:extLst>
      <p:ext uri="{BB962C8B-B14F-4D97-AF65-F5344CB8AC3E}">
        <p14:creationId xmlns:p14="http://schemas.microsoft.com/office/powerpoint/2010/main" val="35226932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5_TextImage">
    <p:spTree>
      <p:nvGrpSpPr>
        <p:cNvPr id="1" name=""/>
        <p:cNvGrpSpPr/>
        <p:nvPr/>
      </p:nvGrpSpPr>
      <p:grpSpPr>
        <a:xfrm>
          <a:off x="0" y="0"/>
          <a:ext cx="0" cy="0"/>
          <a:chOff x="0" y="0"/>
          <a:chExt cx="0" cy="0"/>
        </a:xfrm>
      </p:grpSpPr>
      <p:sp>
        <p:nvSpPr>
          <p:cNvPr id="25" name="Picture Placeholder 58"/>
          <p:cNvSpPr>
            <a:spLocks noGrp="1"/>
          </p:cNvSpPr>
          <p:nvPr>
            <p:ph type="pic" sz="quarter" idx="11" hasCustomPrompt="1"/>
          </p:nvPr>
        </p:nvSpPr>
        <p:spPr>
          <a:xfrm>
            <a:off x="7354062"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8" name="Picture Placeholder 58"/>
          <p:cNvSpPr>
            <a:spLocks noGrp="1"/>
          </p:cNvSpPr>
          <p:nvPr>
            <p:ph type="pic" sz="quarter" idx="14" hasCustomPrompt="1"/>
          </p:nvPr>
        </p:nvSpPr>
        <p:spPr>
          <a:xfrm>
            <a:off x="9805416"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0" name="Picture Placeholder 58"/>
          <p:cNvSpPr>
            <a:spLocks noGrp="1"/>
          </p:cNvSpPr>
          <p:nvPr>
            <p:ph type="pic" sz="quarter" idx="16" hasCustomPrompt="1"/>
          </p:nvPr>
        </p:nvSpPr>
        <p:spPr>
          <a:xfrm>
            <a:off x="7354062" y="2304583"/>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3" name="Picture Placeholder 58"/>
          <p:cNvSpPr>
            <a:spLocks noGrp="1"/>
          </p:cNvSpPr>
          <p:nvPr>
            <p:ph type="pic" sz="quarter" idx="19" hasCustomPrompt="1"/>
          </p:nvPr>
        </p:nvSpPr>
        <p:spPr>
          <a:xfrm>
            <a:off x="9805416" y="2304583"/>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5" name="Picture Placeholder 58"/>
          <p:cNvSpPr>
            <a:spLocks noGrp="1"/>
          </p:cNvSpPr>
          <p:nvPr>
            <p:ph type="pic" sz="quarter" idx="21" hasCustomPrompt="1"/>
          </p:nvPr>
        </p:nvSpPr>
        <p:spPr>
          <a:xfrm>
            <a:off x="7354062"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8" name="Picture Placeholder 58"/>
          <p:cNvSpPr>
            <a:spLocks noGrp="1"/>
          </p:cNvSpPr>
          <p:nvPr>
            <p:ph type="pic" sz="quarter" idx="24" hasCustomPrompt="1"/>
          </p:nvPr>
        </p:nvSpPr>
        <p:spPr>
          <a:xfrm>
            <a:off x="9805416"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7" name="Text Placeholder 4"/>
          <p:cNvSpPr>
            <a:spLocks noGrp="1"/>
          </p:cNvSpPr>
          <p:nvPr>
            <p:ph type="body" sz="quarter" idx="10" hasCustomPrompt="1"/>
          </p:nvPr>
        </p:nvSpPr>
        <p:spPr>
          <a:xfrm>
            <a:off x="609599" y="1447800"/>
            <a:ext cx="6341459" cy="4876799"/>
          </a:xfrm>
        </p:spPr>
        <p:txBody>
          <a:bodyPr>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itle 1"/>
          <p:cNvSpPr>
            <a:spLocks noGrp="1"/>
          </p:cNvSpPr>
          <p:nvPr>
            <p:ph type="title" hasCustomPrompt="1"/>
          </p:nvPr>
        </p:nvSpPr>
        <p:spPr>
          <a:xfrm>
            <a:off x="609599" y="381000"/>
            <a:ext cx="6341459" cy="838200"/>
          </a:xfrm>
        </p:spPr>
        <p:txBody>
          <a:bodyPr>
            <a:noAutofit/>
          </a:bodyPr>
          <a:lstStyle/>
          <a:p>
            <a:r>
              <a:rPr lang="en-US" dirty="0"/>
              <a:t>Tap to add title</a:t>
            </a:r>
          </a:p>
        </p:txBody>
      </p:sp>
      <p:cxnSp>
        <p:nvCxnSpPr>
          <p:cNvPr id="10" name="Straight Connector 9">
            <a:extLst>
              <a:ext uri="{FF2B5EF4-FFF2-40B4-BE49-F238E27FC236}">
                <a16:creationId xmlns:a16="http://schemas.microsoft.com/office/drawing/2014/main" id="{D3E84073-5A03-4E1F-8670-39545099E29B}"/>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11" name="Picture 10">
            <a:extLst>
              <a:ext uri="{FF2B5EF4-FFF2-40B4-BE49-F238E27FC236}">
                <a16:creationId xmlns:a16="http://schemas.microsoft.com/office/drawing/2014/main" id="{EC04A9F7-704E-4B76-B3B7-BEFDD97C59B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6"/>
          </a:xfrm>
          <a:prstGeom prst="rect">
            <a:avLst/>
          </a:prstGeom>
        </p:spPr>
      </p:pic>
    </p:spTree>
    <p:extLst>
      <p:ext uri="{BB962C8B-B14F-4D97-AF65-F5344CB8AC3E}">
        <p14:creationId xmlns:p14="http://schemas.microsoft.com/office/powerpoint/2010/main" val="5382549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6_TextImage">
    <p:spTree>
      <p:nvGrpSpPr>
        <p:cNvPr id="1" name=""/>
        <p:cNvGrpSpPr/>
        <p:nvPr/>
      </p:nvGrpSpPr>
      <p:grpSpPr>
        <a:xfrm>
          <a:off x="0" y="0"/>
          <a:ext cx="0" cy="0"/>
          <a:chOff x="0" y="0"/>
          <a:chExt cx="0" cy="0"/>
        </a:xfrm>
      </p:grpSpPr>
      <p:sp>
        <p:nvSpPr>
          <p:cNvPr id="25" name="Picture Placeholder 58"/>
          <p:cNvSpPr>
            <a:spLocks noGrp="1"/>
          </p:cNvSpPr>
          <p:nvPr>
            <p:ph type="pic" sz="quarter" idx="11" hasCustomPrompt="1"/>
          </p:nvPr>
        </p:nvSpPr>
        <p:spPr>
          <a:xfrm>
            <a:off x="7354062"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8" name="Picture Placeholder 58"/>
          <p:cNvSpPr>
            <a:spLocks noGrp="1"/>
          </p:cNvSpPr>
          <p:nvPr>
            <p:ph type="pic" sz="quarter" idx="14" hasCustomPrompt="1"/>
          </p:nvPr>
        </p:nvSpPr>
        <p:spPr>
          <a:xfrm>
            <a:off x="9805416"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0" name="Picture Placeholder 58"/>
          <p:cNvSpPr>
            <a:spLocks noGrp="1"/>
          </p:cNvSpPr>
          <p:nvPr>
            <p:ph type="pic" sz="quarter" idx="16" hasCustomPrompt="1"/>
          </p:nvPr>
        </p:nvSpPr>
        <p:spPr>
          <a:xfrm>
            <a:off x="7354062" y="2304583"/>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3" name="Picture Placeholder 58"/>
          <p:cNvSpPr>
            <a:spLocks noGrp="1"/>
          </p:cNvSpPr>
          <p:nvPr>
            <p:ph type="pic" sz="quarter" idx="19" hasCustomPrompt="1"/>
          </p:nvPr>
        </p:nvSpPr>
        <p:spPr>
          <a:xfrm>
            <a:off x="9805416" y="2304583"/>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5" name="Picture Placeholder 58"/>
          <p:cNvSpPr>
            <a:spLocks noGrp="1"/>
          </p:cNvSpPr>
          <p:nvPr>
            <p:ph type="pic" sz="quarter" idx="21" hasCustomPrompt="1"/>
          </p:nvPr>
        </p:nvSpPr>
        <p:spPr>
          <a:xfrm>
            <a:off x="7354062"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8" name="Picture Placeholder 58"/>
          <p:cNvSpPr>
            <a:spLocks noGrp="1"/>
          </p:cNvSpPr>
          <p:nvPr>
            <p:ph type="pic" sz="quarter" idx="24" hasCustomPrompt="1"/>
          </p:nvPr>
        </p:nvSpPr>
        <p:spPr>
          <a:xfrm>
            <a:off x="9805416"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7" name="Text Placeholder 4"/>
          <p:cNvSpPr>
            <a:spLocks noGrp="1"/>
          </p:cNvSpPr>
          <p:nvPr>
            <p:ph type="body" sz="quarter" idx="10" hasCustomPrompt="1"/>
          </p:nvPr>
        </p:nvSpPr>
        <p:spPr>
          <a:xfrm>
            <a:off x="609599" y="1447800"/>
            <a:ext cx="3912109" cy="4876799"/>
          </a:xfrm>
        </p:spPr>
        <p:txBody>
          <a:bodyPr>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itle 1"/>
          <p:cNvSpPr>
            <a:spLocks noGrp="1"/>
          </p:cNvSpPr>
          <p:nvPr>
            <p:ph type="title" hasCustomPrompt="1"/>
          </p:nvPr>
        </p:nvSpPr>
        <p:spPr>
          <a:xfrm>
            <a:off x="609599" y="381000"/>
            <a:ext cx="3912109" cy="838200"/>
          </a:xfrm>
        </p:spPr>
        <p:txBody>
          <a:bodyPr>
            <a:noAutofit/>
          </a:bodyPr>
          <a:lstStyle/>
          <a:p>
            <a:r>
              <a:rPr lang="en-US" dirty="0"/>
              <a:t>Tap to add title</a:t>
            </a:r>
          </a:p>
        </p:txBody>
      </p:sp>
      <p:sp>
        <p:nvSpPr>
          <p:cNvPr id="10" name="Picture Placeholder 58"/>
          <p:cNvSpPr>
            <a:spLocks noGrp="1"/>
          </p:cNvSpPr>
          <p:nvPr>
            <p:ph type="pic" sz="quarter" idx="13" hasCustomPrompt="1"/>
          </p:nvPr>
        </p:nvSpPr>
        <p:spPr>
          <a:xfrm>
            <a:off x="4902708"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1" name="Picture Placeholder 58"/>
          <p:cNvSpPr>
            <a:spLocks noGrp="1"/>
          </p:cNvSpPr>
          <p:nvPr>
            <p:ph type="pic" sz="quarter" idx="18" hasCustomPrompt="1"/>
          </p:nvPr>
        </p:nvSpPr>
        <p:spPr>
          <a:xfrm>
            <a:off x="4902708" y="2308859"/>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2" name="Picture Placeholder 58"/>
          <p:cNvSpPr>
            <a:spLocks noGrp="1"/>
          </p:cNvSpPr>
          <p:nvPr>
            <p:ph type="pic" sz="quarter" idx="23" hasCustomPrompt="1"/>
          </p:nvPr>
        </p:nvSpPr>
        <p:spPr>
          <a:xfrm>
            <a:off x="4902708"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cxnSp>
        <p:nvCxnSpPr>
          <p:cNvPr id="13" name="Straight Connector 12">
            <a:extLst>
              <a:ext uri="{FF2B5EF4-FFF2-40B4-BE49-F238E27FC236}">
                <a16:creationId xmlns:a16="http://schemas.microsoft.com/office/drawing/2014/main" id="{E45C3942-DFEA-461D-942E-272B76F5C8DA}"/>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14" name="Picture 13">
            <a:extLst>
              <a:ext uri="{FF2B5EF4-FFF2-40B4-BE49-F238E27FC236}">
                <a16:creationId xmlns:a16="http://schemas.microsoft.com/office/drawing/2014/main" id="{D295E5E7-3E31-43D1-A33C-F39B635589C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6"/>
          </a:xfrm>
          <a:prstGeom prst="rect">
            <a:avLst/>
          </a:prstGeom>
        </p:spPr>
      </p:pic>
    </p:spTree>
    <p:extLst>
      <p:ext uri="{BB962C8B-B14F-4D97-AF65-F5344CB8AC3E}">
        <p14:creationId xmlns:p14="http://schemas.microsoft.com/office/powerpoint/2010/main" val="42246661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7_TextImage">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0"/>
            <a:ext cx="12192000"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3" name="Text Placeholder 4"/>
          <p:cNvSpPr>
            <a:spLocks noGrp="1"/>
          </p:cNvSpPr>
          <p:nvPr>
            <p:ph type="body" sz="quarter" idx="11" hasCustomPrompt="1"/>
          </p:nvPr>
        </p:nvSpPr>
        <p:spPr>
          <a:xfrm>
            <a:off x="609599" y="1447800"/>
            <a:ext cx="6341459" cy="4876799"/>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hasCustomPrompt="1"/>
          </p:nvPr>
        </p:nvSpPr>
        <p:spPr>
          <a:xfrm>
            <a:off x="609599" y="381000"/>
            <a:ext cx="6341459" cy="838200"/>
          </a:xfrm>
        </p:spPr>
        <p:txBody>
          <a:bodyPr>
            <a:noAutofit/>
          </a:bodyPr>
          <a:lstStyle>
            <a:lvl1pPr>
              <a:defRPr>
                <a:solidFill>
                  <a:schemeClr val="bg1"/>
                </a:solidFill>
              </a:defRPr>
            </a:lvl1pPr>
          </a:lstStyle>
          <a:p>
            <a:r>
              <a:rPr lang="en-US" dirty="0"/>
              <a:t>Tap to add title</a:t>
            </a:r>
          </a:p>
        </p:txBody>
      </p:sp>
      <p:pic>
        <p:nvPicPr>
          <p:cNvPr id="5" name="Picture 4">
            <a:extLst>
              <a:ext uri="{FF2B5EF4-FFF2-40B4-BE49-F238E27FC236}">
                <a16:creationId xmlns:a16="http://schemas.microsoft.com/office/drawing/2014/main" id="{4C3D3760-F90B-4C49-A4B3-4A7D513F869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6"/>
          </a:xfrm>
          <a:prstGeom prst="rect">
            <a:avLst/>
          </a:prstGeom>
        </p:spPr>
      </p:pic>
    </p:spTree>
    <p:extLst>
      <p:ext uri="{BB962C8B-B14F-4D97-AF65-F5344CB8AC3E}">
        <p14:creationId xmlns:p14="http://schemas.microsoft.com/office/powerpoint/2010/main" val="4035431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590925"/>
            <a:ext cx="7110985" cy="926592"/>
          </a:xfrm>
        </p:spPr>
        <p:txBody>
          <a:bodyPr anchor="b">
            <a:noAutofit/>
          </a:bodyPr>
          <a:lstStyle>
            <a:lvl1pPr>
              <a:defRPr sz="3600"/>
            </a:lvl1pPr>
          </a:lstStyle>
          <a:p>
            <a:r>
              <a:rPr lang="en-US" dirty="0"/>
              <a:t>Title</a:t>
            </a:r>
          </a:p>
        </p:txBody>
      </p:sp>
      <p:sp>
        <p:nvSpPr>
          <p:cNvPr id="4" name="Picture Placeholder 3"/>
          <p:cNvSpPr>
            <a:spLocks noGrp="1"/>
          </p:cNvSpPr>
          <p:nvPr>
            <p:ph type="pic" sz="quarter" idx="10" hasCustomPrompt="1"/>
          </p:nvPr>
        </p:nvSpPr>
        <p:spPr>
          <a:xfrm>
            <a:off x="0" y="0"/>
            <a:ext cx="8278368" cy="3429000"/>
          </a:xfrm>
          <a:solidFill>
            <a:schemeClr val="accent1"/>
          </a:solidFill>
        </p:spPr>
        <p:txBody>
          <a:bodyPr lIns="91440" tIns="91440" rIns="91440" bIns="91440"/>
          <a:lstStyle>
            <a:lvl1pPr marL="0" indent="0">
              <a:buNone/>
              <a:defRPr sz="1600" baseline="0">
                <a:solidFill>
                  <a:schemeClr val="bg1"/>
                </a:solidFill>
              </a:defRPr>
            </a:lvl1pPr>
          </a:lstStyle>
          <a:p>
            <a:r>
              <a:rPr lang="en-US" dirty="0"/>
              <a:t>Color block or insert picture</a:t>
            </a:r>
          </a:p>
        </p:txBody>
      </p:sp>
      <p:sp>
        <p:nvSpPr>
          <p:cNvPr id="6" name="Picture Placeholder 5"/>
          <p:cNvSpPr>
            <a:spLocks noGrp="1"/>
          </p:cNvSpPr>
          <p:nvPr>
            <p:ph type="pic" sz="quarter" idx="11" hasCustomPrompt="1"/>
          </p:nvPr>
        </p:nvSpPr>
        <p:spPr>
          <a:xfrm>
            <a:off x="8342377" y="0"/>
            <a:ext cx="3849624" cy="6858000"/>
          </a:xfrm>
          <a:solidFill>
            <a:schemeClr val="bg2">
              <a:lumMod val="90000"/>
            </a:schemeClr>
          </a:solidFill>
        </p:spPr>
        <p:txBody>
          <a:bodyPr lIns="91440" tIns="91440" rIns="91440" bIns="91440"/>
          <a:lstStyle>
            <a:lvl1pPr marL="0" indent="0">
              <a:buNone/>
              <a:defRPr sz="1600" baseline="0">
                <a:solidFill>
                  <a:schemeClr val="bg1"/>
                </a:solidFill>
              </a:defRPr>
            </a:lvl1pPr>
          </a:lstStyle>
          <a:p>
            <a:r>
              <a:rPr lang="en-US" dirty="0"/>
              <a:t>Color block or insert photo</a:t>
            </a:r>
          </a:p>
        </p:txBody>
      </p:sp>
      <p:sp>
        <p:nvSpPr>
          <p:cNvPr id="8" name="Text Placeholder 2"/>
          <p:cNvSpPr>
            <a:spLocks noGrp="1"/>
          </p:cNvSpPr>
          <p:nvPr>
            <p:ph type="body" sz="quarter" idx="12" hasCustomPrompt="1"/>
          </p:nvPr>
        </p:nvSpPr>
        <p:spPr>
          <a:xfrm>
            <a:off x="3823907" y="6135623"/>
            <a:ext cx="3894137" cy="173355"/>
          </a:xfrm>
        </p:spPr>
        <p:txBody>
          <a:bodyPr>
            <a:noAutofit/>
          </a:bodyPr>
          <a:lstStyle>
            <a:lvl1pPr marL="0" indent="0" algn="r">
              <a:spcBef>
                <a:spcPts val="0"/>
              </a:spcBef>
              <a:spcAft>
                <a:spcPts val="0"/>
              </a:spcAft>
              <a:buNone/>
              <a:defRPr sz="1600"/>
            </a:lvl1pPr>
            <a:lvl2pPr marL="457189" indent="0">
              <a:buNone/>
              <a:defRPr sz="1600"/>
            </a:lvl2pPr>
            <a:lvl3pPr marL="960067" indent="0">
              <a:buNone/>
              <a:defRPr sz="1600"/>
            </a:lvl3pPr>
            <a:lvl4pPr marL="1417245" indent="0">
              <a:buNone/>
              <a:defRPr sz="1600"/>
            </a:lvl4pPr>
            <a:lvl5pPr marL="1874423" indent="0">
              <a:buNone/>
              <a:defRPr sz="1600"/>
            </a:lvl5pPr>
          </a:lstStyle>
          <a:p>
            <a:pPr lvl="0"/>
            <a:r>
              <a:rPr lang="en-US" dirty="0"/>
              <a:t>MM/DD/YYYY</a:t>
            </a:r>
          </a:p>
        </p:txBody>
      </p:sp>
      <p:sp>
        <p:nvSpPr>
          <p:cNvPr id="5" name="Text Placeholder 4"/>
          <p:cNvSpPr>
            <a:spLocks noGrp="1"/>
          </p:cNvSpPr>
          <p:nvPr>
            <p:ph type="body" sz="quarter" idx="13" hasCustomPrompt="1"/>
          </p:nvPr>
        </p:nvSpPr>
        <p:spPr>
          <a:xfrm>
            <a:off x="609600" y="4654550"/>
            <a:ext cx="7110491" cy="301752"/>
          </a:xfrm>
        </p:spPr>
        <p:txBody>
          <a:bodyPr>
            <a:noAutofit/>
          </a:bodyPr>
          <a:lstStyle>
            <a:lvl1pPr marL="0" marR="0" indent="0" algn="l" defTabSz="914354" rtl="0" eaLnBrk="1" fontAlgn="auto" latinLnBrk="0" hangingPunct="1">
              <a:lnSpc>
                <a:spcPct val="90000"/>
              </a:lnSpc>
              <a:spcBef>
                <a:spcPts val="0"/>
              </a:spcBef>
              <a:spcAft>
                <a:spcPts val="0"/>
              </a:spcAft>
              <a:buClrTx/>
              <a:buSzTx/>
              <a:buFont typeface="Arial" panose="020B0604020202020204" pitchFamily="34" charset="0"/>
              <a:buNone/>
              <a:tabLst/>
              <a:defRPr sz="2800" b="1">
                <a:solidFill>
                  <a:srgbClr val="009999"/>
                </a:solidFill>
                <a:latin typeface="+mn-lt"/>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Subhead</a:t>
            </a:r>
          </a:p>
        </p:txBody>
      </p:sp>
      <p:pic>
        <p:nvPicPr>
          <p:cNvPr id="12" name="Picture 11">
            <a:extLst>
              <a:ext uri="{FF2B5EF4-FFF2-40B4-BE49-F238E27FC236}">
                <a16:creationId xmlns:a16="http://schemas.microsoft.com/office/drawing/2014/main" id="{5D80CE8B-DACA-43C1-BAAD-18EA3ACD72E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68844" y="5230654"/>
            <a:ext cx="2250556" cy="1170146"/>
          </a:xfrm>
          <a:prstGeom prst="rect">
            <a:avLst/>
          </a:prstGeom>
        </p:spPr>
      </p:pic>
    </p:spTree>
    <p:extLst>
      <p:ext uri="{BB962C8B-B14F-4D97-AF65-F5344CB8AC3E}">
        <p14:creationId xmlns:p14="http://schemas.microsoft.com/office/powerpoint/2010/main" val="7912891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8_TextImag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6000" y="1450848"/>
            <a:ext cx="5486400" cy="4873752"/>
          </a:xfrm>
        </p:spPr>
        <p:txBody>
          <a:bodyPr>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6096000" y="381000"/>
            <a:ext cx="5486400" cy="838200"/>
          </a:xfrm>
        </p:spPr>
        <p:txBody>
          <a:bodyPr>
            <a:noAutofit/>
          </a:bodyPr>
          <a:lstStyle/>
          <a:p>
            <a:r>
              <a:rPr lang="en-US" dirty="0"/>
              <a:t>Tap to add title</a:t>
            </a:r>
          </a:p>
        </p:txBody>
      </p:sp>
      <p:sp>
        <p:nvSpPr>
          <p:cNvPr id="7" name="Picture Placeholder 6"/>
          <p:cNvSpPr>
            <a:spLocks noGrp="1"/>
          </p:cNvSpPr>
          <p:nvPr>
            <p:ph type="pic" sz="quarter" idx="11" hasCustomPrompt="1"/>
          </p:nvPr>
        </p:nvSpPr>
        <p:spPr>
          <a:xfrm>
            <a:off x="0" y="0"/>
            <a:ext cx="5524500"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cxnSp>
        <p:nvCxnSpPr>
          <p:cNvPr id="6" name="Straight Connector 5">
            <a:extLst>
              <a:ext uri="{FF2B5EF4-FFF2-40B4-BE49-F238E27FC236}">
                <a16:creationId xmlns:a16="http://schemas.microsoft.com/office/drawing/2014/main" id="{F5FCA4FA-F6E2-4247-81C7-9AFE906D2BFF}"/>
              </a:ext>
            </a:extLst>
          </p:cNvPr>
          <p:cNvCxnSpPr>
            <a:cxnSpLocks/>
          </p:cNvCxnSpPr>
          <p:nvPr userDrawn="1"/>
        </p:nvCxnSpPr>
        <p:spPr>
          <a:xfrm flipH="1">
            <a:off x="5524500" y="685800"/>
            <a:ext cx="466725"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8" name="Picture 7">
            <a:extLst>
              <a:ext uri="{FF2B5EF4-FFF2-40B4-BE49-F238E27FC236}">
                <a16:creationId xmlns:a16="http://schemas.microsoft.com/office/drawing/2014/main" id="{7F63028B-22A3-405A-9434-58C8C8D37DF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4807125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9_TextImage">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1742" y="0"/>
            <a:ext cx="7799234"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4" name="Text Placeholder 4"/>
          <p:cNvSpPr>
            <a:spLocks noGrp="1"/>
          </p:cNvSpPr>
          <p:nvPr>
            <p:ph type="body" sz="quarter" idx="24" hasCustomPrompt="1"/>
          </p:nvPr>
        </p:nvSpPr>
        <p:spPr>
          <a:xfrm>
            <a:off x="8290014" y="1450848"/>
            <a:ext cx="3294592" cy="4873752"/>
          </a:xfrm>
        </p:spPr>
        <p:txBody>
          <a:bodyPr>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hasCustomPrompt="1"/>
          </p:nvPr>
        </p:nvSpPr>
        <p:spPr>
          <a:xfrm>
            <a:off x="8290014" y="381000"/>
            <a:ext cx="3294592" cy="838200"/>
          </a:xfrm>
        </p:spPr>
        <p:txBody>
          <a:bodyPr>
            <a:noAutofit/>
          </a:bodyPr>
          <a:lstStyle/>
          <a:p>
            <a:r>
              <a:rPr lang="en-US" dirty="0"/>
              <a:t>Tap to add title</a:t>
            </a:r>
          </a:p>
        </p:txBody>
      </p:sp>
      <p:cxnSp>
        <p:nvCxnSpPr>
          <p:cNvPr id="6" name="Straight Connector 5">
            <a:extLst>
              <a:ext uri="{FF2B5EF4-FFF2-40B4-BE49-F238E27FC236}">
                <a16:creationId xmlns:a16="http://schemas.microsoft.com/office/drawing/2014/main" id="{4BE14F06-D4F1-4147-8A25-74D3B6778C1A}"/>
              </a:ext>
            </a:extLst>
          </p:cNvPr>
          <p:cNvCxnSpPr>
            <a:cxnSpLocks/>
          </p:cNvCxnSpPr>
          <p:nvPr userDrawn="1"/>
        </p:nvCxnSpPr>
        <p:spPr>
          <a:xfrm flipH="1">
            <a:off x="7800976" y="685800"/>
            <a:ext cx="380999"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7" name="Picture 6">
            <a:extLst>
              <a:ext uri="{FF2B5EF4-FFF2-40B4-BE49-F238E27FC236}">
                <a16:creationId xmlns:a16="http://schemas.microsoft.com/office/drawing/2014/main" id="{C6AB649B-70CD-43C6-92B5-46D9952394F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34704514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0_TextImag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6000" y="1450848"/>
            <a:ext cx="5486400" cy="4873752"/>
          </a:xfrm>
        </p:spPr>
        <p:txBody>
          <a:bodyPr>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6096000" y="381000"/>
            <a:ext cx="5486400" cy="838200"/>
          </a:xfrm>
        </p:spPr>
        <p:txBody>
          <a:bodyPr>
            <a:noAutofit/>
          </a:bodyPr>
          <a:lstStyle/>
          <a:p>
            <a:r>
              <a:rPr lang="en-US" dirty="0"/>
              <a:t>Tap to add title</a:t>
            </a:r>
          </a:p>
        </p:txBody>
      </p:sp>
      <p:sp>
        <p:nvSpPr>
          <p:cNvPr id="9" name="Picture Placeholder 6"/>
          <p:cNvSpPr>
            <a:spLocks noGrp="1"/>
          </p:cNvSpPr>
          <p:nvPr>
            <p:ph type="pic" sz="quarter" idx="11" hasCustomPrompt="1"/>
          </p:nvPr>
        </p:nvSpPr>
        <p:spPr>
          <a:xfrm>
            <a:off x="0" y="0"/>
            <a:ext cx="5524500" cy="3407664"/>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10" name="Picture Placeholder 6"/>
          <p:cNvSpPr>
            <a:spLocks noGrp="1"/>
          </p:cNvSpPr>
          <p:nvPr>
            <p:ph type="pic" sz="quarter" idx="12" hasCustomPrompt="1"/>
          </p:nvPr>
        </p:nvSpPr>
        <p:spPr>
          <a:xfrm>
            <a:off x="0" y="3471673"/>
            <a:ext cx="5524500" cy="3386328"/>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cxnSp>
        <p:nvCxnSpPr>
          <p:cNvPr id="6" name="Straight Connector 5">
            <a:extLst>
              <a:ext uri="{FF2B5EF4-FFF2-40B4-BE49-F238E27FC236}">
                <a16:creationId xmlns:a16="http://schemas.microsoft.com/office/drawing/2014/main" id="{B6D0132E-20AC-4D97-A27E-615355FF04CB}"/>
              </a:ext>
            </a:extLst>
          </p:cNvPr>
          <p:cNvCxnSpPr>
            <a:cxnSpLocks/>
          </p:cNvCxnSpPr>
          <p:nvPr userDrawn="1"/>
        </p:nvCxnSpPr>
        <p:spPr>
          <a:xfrm flipH="1">
            <a:off x="5524500" y="685800"/>
            <a:ext cx="466725"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7" name="Picture 6">
            <a:extLst>
              <a:ext uri="{FF2B5EF4-FFF2-40B4-BE49-F238E27FC236}">
                <a16:creationId xmlns:a16="http://schemas.microsoft.com/office/drawing/2014/main" id="{AF4296FA-84D2-4976-A683-CC4A02B96AA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203165592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1_TextImag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6000" y="1450848"/>
            <a:ext cx="5486400" cy="4873752"/>
          </a:xfrm>
        </p:spPr>
        <p:txBody>
          <a:bodyPr>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6096000" y="381000"/>
            <a:ext cx="5486400" cy="838200"/>
          </a:xfrm>
        </p:spPr>
        <p:txBody>
          <a:bodyPr>
            <a:noAutofit/>
          </a:bodyPr>
          <a:lstStyle/>
          <a:p>
            <a:r>
              <a:rPr lang="en-US" dirty="0"/>
              <a:t>Tap to add title</a:t>
            </a:r>
          </a:p>
        </p:txBody>
      </p:sp>
      <p:sp>
        <p:nvSpPr>
          <p:cNvPr id="11" name="Picture Placeholder 6"/>
          <p:cNvSpPr>
            <a:spLocks noGrp="1"/>
          </p:cNvSpPr>
          <p:nvPr>
            <p:ph type="pic" sz="quarter" idx="11" hasCustomPrompt="1"/>
          </p:nvPr>
        </p:nvSpPr>
        <p:spPr>
          <a:xfrm>
            <a:off x="1" y="0"/>
            <a:ext cx="5524499" cy="341376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12" name="Picture Placeholder 6"/>
          <p:cNvSpPr>
            <a:spLocks noGrp="1"/>
          </p:cNvSpPr>
          <p:nvPr>
            <p:ph type="pic" sz="quarter" idx="12" hasCustomPrompt="1"/>
          </p:nvPr>
        </p:nvSpPr>
        <p:spPr>
          <a:xfrm>
            <a:off x="0" y="3477768"/>
            <a:ext cx="2398982" cy="3380232"/>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13" name="Picture Placeholder 6"/>
          <p:cNvSpPr>
            <a:spLocks noGrp="1"/>
          </p:cNvSpPr>
          <p:nvPr>
            <p:ph type="pic" sz="quarter" idx="13" hasCustomPrompt="1"/>
          </p:nvPr>
        </p:nvSpPr>
        <p:spPr>
          <a:xfrm>
            <a:off x="2462991" y="3477768"/>
            <a:ext cx="3061510" cy="3383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cxnSp>
        <p:nvCxnSpPr>
          <p:cNvPr id="8" name="Straight Connector 7">
            <a:extLst>
              <a:ext uri="{FF2B5EF4-FFF2-40B4-BE49-F238E27FC236}">
                <a16:creationId xmlns:a16="http://schemas.microsoft.com/office/drawing/2014/main" id="{B7EB635A-63BF-44F7-B84F-C90BE467252B}"/>
              </a:ext>
            </a:extLst>
          </p:cNvPr>
          <p:cNvCxnSpPr>
            <a:cxnSpLocks/>
          </p:cNvCxnSpPr>
          <p:nvPr userDrawn="1"/>
        </p:nvCxnSpPr>
        <p:spPr>
          <a:xfrm flipH="1">
            <a:off x="5524500" y="685800"/>
            <a:ext cx="466725"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9" name="Picture 8">
            <a:extLst>
              <a:ext uri="{FF2B5EF4-FFF2-40B4-BE49-F238E27FC236}">
                <a16:creationId xmlns:a16="http://schemas.microsoft.com/office/drawing/2014/main" id="{FBCF2EB7-5657-42C2-B448-3DB67A36DBA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31516186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2_TextImage">
    <p:spTree>
      <p:nvGrpSpPr>
        <p:cNvPr id="1" name=""/>
        <p:cNvGrpSpPr/>
        <p:nvPr/>
      </p:nvGrpSpPr>
      <p:grpSpPr>
        <a:xfrm>
          <a:off x="0" y="0"/>
          <a:ext cx="0" cy="0"/>
          <a:chOff x="0" y="0"/>
          <a:chExt cx="0" cy="0"/>
        </a:xfrm>
      </p:grpSpPr>
      <p:sp>
        <p:nvSpPr>
          <p:cNvPr id="25" name="Picture Placeholder 58"/>
          <p:cNvSpPr>
            <a:spLocks noGrp="1"/>
          </p:cNvSpPr>
          <p:nvPr>
            <p:ph type="pic" sz="quarter" idx="11" hasCustomPrompt="1"/>
          </p:nvPr>
        </p:nvSpPr>
        <p:spPr>
          <a:xfrm>
            <a:off x="0"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8" name="Picture Placeholder 58"/>
          <p:cNvSpPr>
            <a:spLocks noGrp="1"/>
          </p:cNvSpPr>
          <p:nvPr>
            <p:ph type="pic" sz="quarter" idx="14" hasCustomPrompt="1"/>
          </p:nvPr>
        </p:nvSpPr>
        <p:spPr>
          <a:xfrm>
            <a:off x="2451354"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0" name="Picture Placeholder 58"/>
          <p:cNvSpPr>
            <a:spLocks noGrp="1"/>
          </p:cNvSpPr>
          <p:nvPr>
            <p:ph type="pic" sz="quarter" idx="16" hasCustomPrompt="1"/>
          </p:nvPr>
        </p:nvSpPr>
        <p:spPr>
          <a:xfrm>
            <a:off x="0" y="2304583"/>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3" name="Picture Placeholder 58"/>
          <p:cNvSpPr>
            <a:spLocks noGrp="1"/>
          </p:cNvSpPr>
          <p:nvPr>
            <p:ph type="pic" sz="quarter" idx="19" hasCustomPrompt="1"/>
          </p:nvPr>
        </p:nvSpPr>
        <p:spPr>
          <a:xfrm>
            <a:off x="2451354" y="2304583"/>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5" name="Picture Placeholder 58"/>
          <p:cNvSpPr>
            <a:spLocks noGrp="1"/>
          </p:cNvSpPr>
          <p:nvPr>
            <p:ph type="pic" sz="quarter" idx="21" hasCustomPrompt="1"/>
          </p:nvPr>
        </p:nvSpPr>
        <p:spPr>
          <a:xfrm>
            <a:off x="0"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8" name="Picture Placeholder 58"/>
          <p:cNvSpPr>
            <a:spLocks noGrp="1"/>
          </p:cNvSpPr>
          <p:nvPr>
            <p:ph type="pic" sz="quarter" idx="24" hasCustomPrompt="1"/>
          </p:nvPr>
        </p:nvSpPr>
        <p:spPr>
          <a:xfrm>
            <a:off x="2451354"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7" name="Text Placeholder 4"/>
          <p:cNvSpPr>
            <a:spLocks noGrp="1"/>
          </p:cNvSpPr>
          <p:nvPr>
            <p:ph type="body" sz="quarter" idx="10" hasCustomPrompt="1"/>
          </p:nvPr>
        </p:nvSpPr>
        <p:spPr>
          <a:xfrm>
            <a:off x="5243146" y="1447800"/>
            <a:ext cx="6341459" cy="4876799"/>
          </a:xfrm>
        </p:spPr>
        <p:txBody>
          <a:bodyPr>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itle 1"/>
          <p:cNvSpPr>
            <a:spLocks noGrp="1"/>
          </p:cNvSpPr>
          <p:nvPr>
            <p:ph type="title" hasCustomPrompt="1"/>
          </p:nvPr>
        </p:nvSpPr>
        <p:spPr>
          <a:xfrm>
            <a:off x="5243146" y="381000"/>
            <a:ext cx="6341459" cy="838200"/>
          </a:xfrm>
        </p:spPr>
        <p:txBody>
          <a:bodyPr>
            <a:noAutofit/>
          </a:bodyPr>
          <a:lstStyle/>
          <a:p>
            <a:r>
              <a:rPr lang="en-US" dirty="0"/>
              <a:t>Tap to add title</a:t>
            </a:r>
          </a:p>
        </p:txBody>
      </p:sp>
      <p:cxnSp>
        <p:nvCxnSpPr>
          <p:cNvPr id="10" name="Straight Connector 9">
            <a:extLst>
              <a:ext uri="{FF2B5EF4-FFF2-40B4-BE49-F238E27FC236}">
                <a16:creationId xmlns:a16="http://schemas.microsoft.com/office/drawing/2014/main" id="{4AE1B555-1C82-4FF1-BD58-82F1E77A03C1}"/>
              </a:ext>
            </a:extLst>
          </p:cNvPr>
          <p:cNvCxnSpPr>
            <a:cxnSpLocks/>
          </p:cNvCxnSpPr>
          <p:nvPr userDrawn="1"/>
        </p:nvCxnSpPr>
        <p:spPr>
          <a:xfrm flipH="1">
            <a:off x="4837938" y="685800"/>
            <a:ext cx="286513"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11" name="Picture 10">
            <a:extLst>
              <a:ext uri="{FF2B5EF4-FFF2-40B4-BE49-F238E27FC236}">
                <a16:creationId xmlns:a16="http://schemas.microsoft.com/office/drawing/2014/main" id="{B44AB455-609E-4F02-909B-0BC270C059B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38110406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3_TextImage">
    <p:spTree>
      <p:nvGrpSpPr>
        <p:cNvPr id="1" name=""/>
        <p:cNvGrpSpPr/>
        <p:nvPr/>
      </p:nvGrpSpPr>
      <p:grpSpPr>
        <a:xfrm>
          <a:off x="0" y="0"/>
          <a:ext cx="0" cy="0"/>
          <a:chOff x="0" y="0"/>
          <a:chExt cx="0" cy="0"/>
        </a:xfrm>
      </p:grpSpPr>
      <p:sp>
        <p:nvSpPr>
          <p:cNvPr id="59" name="Picture Placeholder 58"/>
          <p:cNvSpPr>
            <a:spLocks noGrp="1"/>
          </p:cNvSpPr>
          <p:nvPr>
            <p:ph type="pic" sz="quarter" idx="10" hasCustomPrompt="1"/>
          </p:nvPr>
        </p:nvSpPr>
        <p:spPr>
          <a:xfrm>
            <a:off x="0"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6" name="Picture Placeholder 58"/>
          <p:cNvSpPr>
            <a:spLocks noGrp="1"/>
          </p:cNvSpPr>
          <p:nvPr>
            <p:ph type="pic" sz="quarter" idx="12" hasCustomPrompt="1"/>
          </p:nvPr>
        </p:nvSpPr>
        <p:spPr>
          <a:xfrm>
            <a:off x="2451354"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7" name="Picture Placeholder 58"/>
          <p:cNvSpPr>
            <a:spLocks noGrp="1"/>
          </p:cNvSpPr>
          <p:nvPr>
            <p:ph type="pic" sz="quarter" idx="13" hasCustomPrompt="1"/>
          </p:nvPr>
        </p:nvSpPr>
        <p:spPr>
          <a:xfrm>
            <a:off x="4902708"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9" name="Picture Placeholder 58"/>
          <p:cNvSpPr>
            <a:spLocks noGrp="1"/>
          </p:cNvSpPr>
          <p:nvPr>
            <p:ph type="pic" sz="quarter" idx="15" hasCustomPrompt="1"/>
          </p:nvPr>
        </p:nvSpPr>
        <p:spPr>
          <a:xfrm>
            <a:off x="0" y="2308859"/>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1" name="Picture Placeholder 58"/>
          <p:cNvSpPr>
            <a:spLocks noGrp="1"/>
          </p:cNvSpPr>
          <p:nvPr>
            <p:ph type="pic" sz="quarter" idx="17" hasCustomPrompt="1"/>
          </p:nvPr>
        </p:nvSpPr>
        <p:spPr>
          <a:xfrm>
            <a:off x="2451354" y="2308859"/>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2" name="Picture Placeholder 58"/>
          <p:cNvSpPr>
            <a:spLocks noGrp="1"/>
          </p:cNvSpPr>
          <p:nvPr>
            <p:ph type="pic" sz="quarter" idx="18" hasCustomPrompt="1"/>
          </p:nvPr>
        </p:nvSpPr>
        <p:spPr>
          <a:xfrm>
            <a:off x="4902708" y="2308859"/>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4" name="Picture Placeholder 58"/>
          <p:cNvSpPr>
            <a:spLocks noGrp="1"/>
          </p:cNvSpPr>
          <p:nvPr>
            <p:ph type="pic" sz="quarter" idx="20" hasCustomPrompt="1"/>
          </p:nvPr>
        </p:nvSpPr>
        <p:spPr>
          <a:xfrm>
            <a:off x="0"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6" name="Picture Placeholder 58"/>
          <p:cNvSpPr>
            <a:spLocks noGrp="1"/>
          </p:cNvSpPr>
          <p:nvPr>
            <p:ph type="pic" sz="quarter" idx="22" hasCustomPrompt="1"/>
          </p:nvPr>
        </p:nvSpPr>
        <p:spPr>
          <a:xfrm>
            <a:off x="2451354"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7" name="Picture Placeholder 58"/>
          <p:cNvSpPr>
            <a:spLocks noGrp="1"/>
          </p:cNvSpPr>
          <p:nvPr>
            <p:ph type="pic" sz="quarter" idx="23" hasCustomPrompt="1"/>
          </p:nvPr>
        </p:nvSpPr>
        <p:spPr>
          <a:xfrm>
            <a:off x="4902708"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7" name="Text Placeholder 4"/>
          <p:cNvSpPr>
            <a:spLocks noGrp="1"/>
          </p:cNvSpPr>
          <p:nvPr>
            <p:ph type="body" sz="quarter" idx="24" hasCustomPrompt="1"/>
          </p:nvPr>
        </p:nvSpPr>
        <p:spPr>
          <a:xfrm>
            <a:off x="7670292" y="1447800"/>
            <a:ext cx="3914314" cy="4876799"/>
          </a:xfrm>
        </p:spPr>
        <p:txBody>
          <a:bodyPr>
            <a:noAutofit/>
          </a:bodyPr>
          <a:lstStyle>
            <a:lvl1pPr>
              <a:defRPr/>
            </a:lvl1pPr>
            <a:lvl2pPr>
              <a:defRPr/>
            </a:lvl2pPr>
            <a:lvl3pPr>
              <a:defRPr/>
            </a:lvl3p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itle 1"/>
          <p:cNvSpPr>
            <a:spLocks noGrp="1"/>
          </p:cNvSpPr>
          <p:nvPr>
            <p:ph type="title" hasCustomPrompt="1"/>
          </p:nvPr>
        </p:nvSpPr>
        <p:spPr>
          <a:xfrm>
            <a:off x="7670292" y="381000"/>
            <a:ext cx="3914314" cy="838200"/>
          </a:xfrm>
        </p:spPr>
        <p:txBody>
          <a:bodyPr>
            <a:noAutofit/>
          </a:bodyPr>
          <a:lstStyle>
            <a:lvl1pPr>
              <a:defRPr/>
            </a:lvl1pPr>
          </a:lstStyle>
          <a:p>
            <a:r>
              <a:rPr lang="en-US" dirty="0"/>
              <a:t>Tap to add title</a:t>
            </a:r>
          </a:p>
        </p:txBody>
      </p:sp>
      <p:cxnSp>
        <p:nvCxnSpPr>
          <p:cNvPr id="13" name="Straight Connector 12">
            <a:extLst>
              <a:ext uri="{FF2B5EF4-FFF2-40B4-BE49-F238E27FC236}">
                <a16:creationId xmlns:a16="http://schemas.microsoft.com/office/drawing/2014/main" id="{2FD5AD69-5E2D-430E-8F2F-5369B8AAFA84}"/>
              </a:ext>
            </a:extLst>
          </p:cNvPr>
          <p:cNvCxnSpPr>
            <a:cxnSpLocks/>
          </p:cNvCxnSpPr>
          <p:nvPr userDrawn="1"/>
        </p:nvCxnSpPr>
        <p:spPr>
          <a:xfrm flipH="1">
            <a:off x="7289292" y="685800"/>
            <a:ext cx="286513"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14" name="Picture 13">
            <a:extLst>
              <a:ext uri="{FF2B5EF4-FFF2-40B4-BE49-F238E27FC236}">
                <a16:creationId xmlns:a16="http://schemas.microsoft.com/office/drawing/2014/main" id="{1121509E-894D-4802-9631-2E502633411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10507001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4_TextImage">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0"/>
            <a:ext cx="12192000"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3" name="Text Placeholder 4"/>
          <p:cNvSpPr>
            <a:spLocks noGrp="1"/>
          </p:cNvSpPr>
          <p:nvPr>
            <p:ph type="body" sz="quarter" idx="11" hasCustomPrompt="1"/>
          </p:nvPr>
        </p:nvSpPr>
        <p:spPr>
          <a:xfrm>
            <a:off x="5210628" y="1447801"/>
            <a:ext cx="6371772" cy="4876799"/>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hasCustomPrompt="1"/>
          </p:nvPr>
        </p:nvSpPr>
        <p:spPr>
          <a:xfrm>
            <a:off x="5210628" y="381000"/>
            <a:ext cx="6371772" cy="838200"/>
          </a:xfrm>
        </p:spPr>
        <p:txBody>
          <a:bodyPr>
            <a:noAutofit/>
          </a:bodyPr>
          <a:lstStyle>
            <a:lvl1pPr>
              <a:defRPr>
                <a:solidFill>
                  <a:schemeClr val="bg1"/>
                </a:solidFill>
              </a:defRPr>
            </a:lvl1pPr>
          </a:lstStyle>
          <a:p>
            <a:r>
              <a:rPr lang="en-US" dirty="0"/>
              <a:t>Tap to add title</a:t>
            </a:r>
          </a:p>
        </p:txBody>
      </p:sp>
      <p:pic>
        <p:nvPicPr>
          <p:cNvPr id="5" name="Picture 4" descr="A picture containing kitchenware, night sky&#10;&#10;Description automatically generated">
            <a:extLst>
              <a:ext uri="{FF2B5EF4-FFF2-40B4-BE49-F238E27FC236}">
                <a16:creationId xmlns:a16="http://schemas.microsoft.com/office/drawing/2014/main" id="{FADA5FCC-4F99-4917-A763-773E7A4739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85309" y="5291433"/>
            <a:ext cx="7595937" cy="1685334"/>
          </a:xfrm>
          <a:prstGeom prst="rect">
            <a:avLst/>
          </a:prstGeom>
        </p:spPr>
      </p:pic>
      <p:pic>
        <p:nvPicPr>
          <p:cNvPr id="6" name="Picture 5">
            <a:extLst>
              <a:ext uri="{FF2B5EF4-FFF2-40B4-BE49-F238E27FC236}">
                <a16:creationId xmlns:a16="http://schemas.microsoft.com/office/drawing/2014/main" id="{B68F0918-3843-469F-AF80-96060C27FFB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29900" y="5977969"/>
            <a:ext cx="1340658" cy="697056"/>
          </a:xfrm>
          <a:prstGeom prst="rect">
            <a:avLst/>
          </a:prstGeom>
        </p:spPr>
      </p:pic>
    </p:spTree>
    <p:extLst>
      <p:ext uri="{BB962C8B-B14F-4D97-AF65-F5344CB8AC3E}">
        <p14:creationId xmlns:p14="http://schemas.microsoft.com/office/powerpoint/2010/main" val="33659672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5_TextImag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600" y="4443984"/>
            <a:ext cx="10972800" cy="1880616"/>
          </a:xfrm>
        </p:spPr>
        <p:txBody>
          <a:bodyPr>
            <a:noAutofit/>
          </a:bodyPr>
          <a:lstStyle>
            <a:lvl1pPr marL="0" indent="0">
              <a:buNone/>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text</a:t>
            </a:r>
          </a:p>
        </p:txBody>
      </p:sp>
      <p:sp>
        <p:nvSpPr>
          <p:cNvPr id="2" name="Title 1"/>
          <p:cNvSpPr>
            <a:spLocks noGrp="1"/>
          </p:cNvSpPr>
          <p:nvPr>
            <p:ph type="title" hasCustomPrompt="1"/>
          </p:nvPr>
        </p:nvSpPr>
        <p:spPr>
          <a:xfrm>
            <a:off x="609600" y="3733800"/>
            <a:ext cx="10972800" cy="710184"/>
          </a:xfrm>
        </p:spPr>
        <p:txBody>
          <a:bodyPr>
            <a:noAutofit/>
          </a:bodyPr>
          <a:lstStyle/>
          <a:p>
            <a:r>
              <a:rPr lang="en-US" dirty="0"/>
              <a:t>Tap to add title</a:t>
            </a:r>
          </a:p>
        </p:txBody>
      </p:sp>
      <p:sp>
        <p:nvSpPr>
          <p:cNvPr id="7" name="Picture Placeholder 6"/>
          <p:cNvSpPr>
            <a:spLocks noGrp="1"/>
          </p:cNvSpPr>
          <p:nvPr>
            <p:ph type="pic" sz="quarter" idx="11" hasCustomPrompt="1"/>
          </p:nvPr>
        </p:nvSpPr>
        <p:spPr>
          <a:xfrm>
            <a:off x="0" y="0"/>
            <a:ext cx="12192000" cy="3429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cxnSp>
        <p:nvCxnSpPr>
          <p:cNvPr id="6" name="Straight Connector 5">
            <a:extLst>
              <a:ext uri="{FF2B5EF4-FFF2-40B4-BE49-F238E27FC236}">
                <a16:creationId xmlns:a16="http://schemas.microsoft.com/office/drawing/2014/main" id="{C709FE56-9131-4A47-8C28-A4F15898A2C9}"/>
              </a:ext>
            </a:extLst>
          </p:cNvPr>
          <p:cNvCxnSpPr>
            <a:cxnSpLocks/>
          </p:cNvCxnSpPr>
          <p:nvPr userDrawn="1"/>
        </p:nvCxnSpPr>
        <p:spPr>
          <a:xfrm flipH="1">
            <a:off x="0" y="4050091"/>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8" name="Picture 7">
            <a:extLst>
              <a:ext uri="{FF2B5EF4-FFF2-40B4-BE49-F238E27FC236}">
                <a16:creationId xmlns:a16="http://schemas.microsoft.com/office/drawing/2014/main" id="{17B2B106-5831-4402-8AB9-CD2ACC85DF1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18280711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6_TextImage">
    <p:spTree>
      <p:nvGrpSpPr>
        <p:cNvPr id="1" name=""/>
        <p:cNvGrpSpPr/>
        <p:nvPr/>
      </p:nvGrpSpPr>
      <p:grpSpPr>
        <a:xfrm>
          <a:off x="0" y="0"/>
          <a:ext cx="0" cy="0"/>
          <a:chOff x="0" y="0"/>
          <a:chExt cx="0" cy="0"/>
        </a:xfrm>
      </p:grpSpPr>
      <p:sp>
        <p:nvSpPr>
          <p:cNvPr id="4" name="Text Placeholder 3"/>
          <p:cNvSpPr>
            <a:spLocks noGrp="1"/>
          </p:cNvSpPr>
          <p:nvPr>
            <p:ph type="body" sz="quarter" idx="12" hasCustomPrompt="1"/>
          </p:nvPr>
        </p:nvSpPr>
        <p:spPr>
          <a:xfrm>
            <a:off x="609600" y="4447210"/>
            <a:ext cx="5029200" cy="1877390"/>
          </a:xfrm>
        </p:spPr>
        <p:txBody>
          <a:bodyPr/>
          <a:lstStyle>
            <a:lvl1pPr>
              <a:defRPr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Tap to add text col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p:cNvSpPr>
            <a:spLocks noGrp="1"/>
          </p:cNvSpPr>
          <p:nvPr>
            <p:ph type="pic" sz="quarter" idx="11" hasCustomPrompt="1"/>
          </p:nvPr>
        </p:nvSpPr>
        <p:spPr>
          <a:xfrm>
            <a:off x="0" y="0"/>
            <a:ext cx="12192000" cy="3429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6" name="Title 1"/>
          <p:cNvSpPr>
            <a:spLocks noGrp="1"/>
          </p:cNvSpPr>
          <p:nvPr>
            <p:ph type="title" hasCustomPrompt="1"/>
          </p:nvPr>
        </p:nvSpPr>
        <p:spPr>
          <a:xfrm>
            <a:off x="609600" y="3730752"/>
            <a:ext cx="10972800" cy="399288"/>
          </a:xfrm>
        </p:spPr>
        <p:txBody>
          <a:bodyPr>
            <a:noAutofit/>
          </a:bodyPr>
          <a:lstStyle/>
          <a:p>
            <a:r>
              <a:rPr lang="en-US" dirty="0"/>
              <a:t>Tap to add title</a:t>
            </a:r>
          </a:p>
        </p:txBody>
      </p:sp>
      <p:sp>
        <p:nvSpPr>
          <p:cNvPr id="10" name="Text Placeholder 3"/>
          <p:cNvSpPr>
            <a:spLocks noGrp="1"/>
          </p:cNvSpPr>
          <p:nvPr>
            <p:ph type="body" sz="quarter" idx="13" hasCustomPrompt="1"/>
          </p:nvPr>
        </p:nvSpPr>
        <p:spPr>
          <a:xfrm>
            <a:off x="6096000" y="4447210"/>
            <a:ext cx="5486400" cy="1877390"/>
          </a:xfrm>
        </p:spPr>
        <p:txBody>
          <a:bodyPr/>
          <a:lstStyle>
            <a:lvl1pPr>
              <a:defRPr baseline="0"/>
            </a:lvl1pPr>
          </a:lstStyle>
          <a:p>
            <a:pPr lvl="0"/>
            <a:r>
              <a:rPr lang="en-US" dirty="0"/>
              <a:t>Tap to add text col 2</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F8E53B5C-7D14-4590-A0C9-33FCC9E735E5}"/>
              </a:ext>
            </a:extLst>
          </p:cNvPr>
          <p:cNvCxnSpPr>
            <a:cxnSpLocks/>
          </p:cNvCxnSpPr>
          <p:nvPr userDrawn="1"/>
        </p:nvCxnSpPr>
        <p:spPr>
          <a:xfrm flipH="1">
            <a:off x="0" y="4050091"/>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9" name="Picture 8">
            <a:extLst>
              <a:ext uri="{FF2B5EF4-FFF2-40B4-BE49-F238E27FC236}">
                <a16:creationId xmlns:a16="http://schemas.microsoft.com/office/drawing/2014/main" id="{E11AFE21-0BAE-400E-A4C8-192C5AAEA84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30890429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7_TextImage">
    <p:spTree>
      <p:nvGrpSpPr>
        <p:cNvPr id="1" name=""/>
        <p:cNvGrpSpPr/>
        <p:nvPr/>
      </p:nvGrpSpPr>
      <p:grpSpPr>
        <a:xfrm>
          <a:off x="0" y="0"/>
          <a:ext cx="0" cy="0"/>
          <a:chOff x="0" y="0"/>
          <a:chExt cx="0" cy="0"/>
        </a:xfrm>
      </p:grpSpPr>
      <p:sp>
        <p:nvSpPr>
          <p:cNvPr id="8" name="Picture Placeholder 6"/>
          <p:cNvSpPr>
            <a:spLocks noGrp="1"/>
          </p:cNvSpPr>
          <p:nvPr>
            <p:ph type="pic" sz="quarter" idx="15" hasCustomPrompt="1"/>
          </p:nvPr>
        </p:nvSpPr>
        <p:spPr>
          <a:xfrm>
            <a:off x="6122656" y="-1867"/>
            <a:ext cx="6062472" cy="25146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aseline="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7" name="Picture Placeholder 6"/>
          <p:cNvSpPr>
            <a:spLocks noGrp="1"/>
          </p:cNvSpPr>
          <p:nvPr>
            <p:ph type="pic" sz="quarter" idx="11" hasCustomPrompt="1"/>
          </p:nvPr>
        </p:nvSpPr>
        <p:spPr>
          <a:xfrm>
            <a:off x="0" y="-1867"/>
            <a:ext cx="6062472" cy="25146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aseline="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4" name="Text Placeholder 3"/>
          <p:cNvSpPr>
            <a:spLocks noGrp="1"/>
          </p:cNvSpPr>
          <p:nvPr>
            <p:ph type="body" sz="quarter" idx="13" hasCustomPrompt="1"/>
          </p:nvPr>
        </p:nvSpPr>
        <p:spPr>
          <a:xfrm>
            <a:off x="0" y="2076852"/>
            <a:ext cx="6062472" cy="435881"/>
          </a:xfrm>
          <a:solidFill>
            <a:schemeClr val="tx1">
              <a:alpha val="50000"/>
            </a:schemeClr>
          </a:solidFill>
        </p:spPr>
        <p:txBody>
          <a:bodyPr lIns="640080" tIns="91440" rIns="457200" bIns="91440">
            <a:normAutofit/>
          </a:bodyPr>
          <a:lstStyle>
            <a:lvl1pPr marL="0" indent="0">
              <a:spcBef>
                <a:spcPts val="0"/>
              </a:spcBef>
              <a:spcAft>
                <a:spcPts val="0"/>
              </a:spcAft>
              <a:buNone/>
              <a:defRPr sz="1800" baseline="0">
                <a:solidFill>
                  <a:schemeClr val="bg1"/>
                </a:solidFill>
                <a:latin typeface="+mn-lt"/>
              </a:defRPr>
            </a:lvl1pPr>
          </a:lstStyle>
          <a:p>
            <a:pPr lvl="0"/>
            <a:r>
              <a:rPr lang="en-US" dirty="0"/>
              <a:t>Click to edit Master photo caption styles</a:t>
            </a:r>
          </a:p>
        </p:txBody>
      </p:sp>
      <p:sp>
        <p:nvSpPr>
          <p:cNvPr id="11" name="Text Placeholder 3"/>
          <p:cNvSpPr>
            <a:spLocks noGrp="1"/>
          </p:cNvSpPr>
          <p:nvPr>
            <p:ph type="body" sz="quarter" idx="14" hasCustomPrompt="1"/>
          </p:nvPr>
        </p:nvSpPr>
        <p:spPr>
          <a:xfrm>
            <a:off x="6122656" y="2076852"/>
            <a:ext cx="6062472" cy="435881"/>
          </a:xfrm>
          <a:solidFill>
            <a:schemeClr val="tx1">
              <a:alpha val="50000"/>
            </a:schemeClr>
          </a:solidFill>
        </p:spPr>
        <p:txBody>
          <a:bodyPr lIns="640080" tIns="91440" rIns="457200" bIns="91440">
            <a:normAutofit/>
          </a:bodyPr>
          <a:lstStyle>
            <a:lvl1pPr marL="0" indent="0">
              <a:spcBef>
                <a:spcPts val="0"/>
              </a:spcBef>
              <a:spcAft>
                <a:spcPts val="0"/>
              </a:spcAft>
              <a:buNone/>
              <a:defRPr sz="1800" baseline="0">
                <a:solidFill>
                  <a:schemeClr val="bg1"/>
                </a:solidFill>
                <a:latin typeface="+mn-lt"/>
              </a:defRPr>
            </a:lvl1pPr>
          </a:lstStyle>
          <a:p>
            <a:pPr lvl="0"/>
            <a:r>
              <a:rPr lang="en-US" dirty="0"/>
              <a:t>Click to edit Master photo caption styles</a:t>
            </a:r>
          </a:p>
        </p:txBody>
      </p:sp>
      <p:sp>
        <p:nvSpPr>
          <p:cNvPr id="9" name="Title 1"/>
          <p:cNvSpPr>
            <a:spLocks noGrp="1"/>
          </p:cNvSpPr>
          <p:nvPr>
            <p:ph type="title" hasCustomPrompt="1"/>
          </p:nvPr>
        </p:nvSpPr>
        <p:spPr>
          <a:xfrm>
            <a:off x="609600" y="2887123"/>
            <a:ext cx="10972800" cy="402336"/>
          </a:xfrm>
          <a:ln>
            <a:noFill/>
          </a:ln>
        </p:spPr>
        <p:txBody>
          <a:bodyPr>
            <a:noAutofit/>
          </a:bodyPr>
          <a:lstStyle/>
          <a:p>
            <a:r>
              <a:rPr lang="en-US" dirty="0"/>
              <a:t>Tap to add title</a:t>
            </a:r>
          </a:p>
        </p:txBody>
      </p:sp>
      <p:sp>
        <p:nvSpPr>
          <p:cNvPr id="10" name="Text Placeholder 2"/>
          <p:cNvSpPr>
            <a:spLocks noGrp="1"/>
          </p:cNvSpPr>
          <p:nvPr>
            <p:ph type="body" sz="quarter" idx="16" hasCustomPrompt="1"/>
          </p:nvPr>
        </p:nvSpPr>
        <p:spPr>
          <a:xfrm>
            <a:off x="609600" y="3576098"/>
            <a:ext cx="10972800" cy="2748502"/>
          </a:xfrm>
        </p:spPr>
        <p:txBody>
          <a:bodyPr/>
          <a:lstStyle>
            <a:lvl1pPr>
              <a:defRPr/>
            </a:lvl1p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Straight Connector 11">
            <a:extLst>
              <a:ext uri="{FF2B5EF4-FFF2-40B4-BE49-F238E27FC236}">
                <a16:creationId xmlns:a16="http://schemas.microsoft.com/office/drawing/2014/main" id="{5BBFCF9A-5B08-47E4-9AB1-17E839421E50}"/>
              </a:ext>
            </a:extLst>
          </p:cNvPr>
          <p:cNvCxnSpPr>
            <a:cxnSpLocks/>
          </p:cNvCxnSpPr>
          <p:nvPr userDrawn="1"/>
        </p:nvCxnSpPr>
        <p:spPr>
          <a:xfrm flipH="1">
            <a:off x="0" y="3202366"/>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13" name="Picture 12">
            <a:extLst>
              <a:ext uri="{FF2B5EF4-FFF2-40B4-BE49-F238E27FC236}">
                <a16:creationId xmlns:a16="http://schemas.microsoft.com/office/drawing/2014/main" id="{8A04EC1B-C163-418C-B3FC-F4F3551523D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1469417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682127"/>
            <a:ext cx="7130970" cy="1295400"/>
          </a:xfrm>
        </p:spPr>
        <p:txBody>
          <a:bodyPr anchor="t">
            <a:noAutofit/>
          </a:bodyPr>
          <a:lstStyle>
            <a:lvl1pPr>
              <a:defRPr sz="3600"/>
            </a:lvl1pPr>
          </a:lstStyle>
          <a:p>
            <a:r>
              <a:rPr lang="en-US" dirty="0"/>
              <a:t>Title</a:t>
            </a:r>
          </a:p>
        </p:txBody>
      </p:sp>
      <p:sp>
        <p:nvSpPr>
          <p:cNvPr id="4" name="Picture Placeholder 3"/>
          <p:cNvSpPr>
            <a:spLocks noGrp="1"/>
          </p:cNvSpPr>
          <p:nvPr>
            <p:ph type="pic" sz="quarter" idx="10" hasCustomPrompt="1"/>
          </p:nvPr>
        </p:nvSpPr>
        <p:spPr>
          <a:xfrm>
            <a:off x="0" y="0"/>
            <a:ext cx="8286162" cy="3429000"/>
          </a:xfrm>
          <a:solidFill>
            <a:schemeClr val="bg2">
              <a:lumMod val="75000"/>
            </a:schemeClr>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6" name="Picture Placeholder 5"/>
          <p:cNvSpPr>
            <a:spLocks noGrp="1"/>
          </p:cNvSpPr>
          <p:nvPr>
            <p:ph type="pic" sz="quarter" idx="11" hasCustomPrompt="1"/>
          </p:nvPr>
        </p:nvSpPr>
        <p:spPr>
          <a:xfrm>
            <a:off x="8350170" y="0"/>
            <a:ext cx="3840480" cy="3952973"/>
          </a:xfrm>
          <a:solidFill>
            <a:schemeClr val="bg2">
              <a:lumMod val="90000"/>
            </a:schemeClr>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8" name="Picture Placeholder 5"/>
          <p:cNvSpPr>
            <a:spLocks noGrp="1"/>
          </p:cNvSpPr>
          <p:nvPr>
            <p:ph type="pic" sz="quarter" idx="12" hasCustomPrompt="1"/>
          </p:nvPr>
        </p:nvSpPr>
        <p:spPr>
          <a:xfrm>
            <a:off x="8350170" y="4021904"/>
            <a:ext cx="3841830" cy="2836099"/>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7" name="Text Placeholder 2"/>
          <p:cNvSpPr>
            <a:spLocks noGrp="1"/>
          </p:cNvSpPr>
          <p:nvPr>
            <p:ph type="body" sz="quarter" idx="13" hasCustomPrompt="1"/>
          </p:nvPr>
        </p:nvSpPr>
        <p:spPr>
          <a:xfrm>
            <a:off x="3852482" y="6135623"/>
            <a:ext cx="3894137" cy="173355"/>
          </a:xfrm>
        </p:spPr>
        <p:txBody>
          <a:bodyPr>
            <a:noAutofit/>
          </a:bodyPr>
          <a:lstStyle>
            <a:lvl1pPr marL="0" indent="0" algn="r">
              <a:spcBef>
                <a:spcPts val="0"/>
              </a:spcBef>
              <a:spcAft>
                <a:spcPts val="0"/>
              </a:spcAft>
              <a:buNone/>
              <a:defRPr sz="1600"/>
            </a:lvl1pPr>
            <a:lvl2pPr marL="457189" indent="0">
              <a:buNone/>
              <a:defRPr sz="1600"/>
            </a:lvl2pPr>
            <a:lvl3pPr marL="960067" indent="0">
              <a:buNone/>
              <a:defRPr sz="1600"/>
            </a:lvl3pPr>
            <a:lvl4pPr marL="1417245" indent="0">
              <a:buNone/>
              <a:defRPr sz="1600"/>
            </a:lvl4pPr>
            <a:lvl5pPr marL="1874423" indent="0">
              <a:buNone/>
              <a:defRPr sz="1600"/>
            </a:lvl5pPr>
          </a:lstStyle>
          <a:p>
            <a:pPr lvl="0"/>
            <a:r>
              <a:rPr lang="en-US" dirty="0"/>
              <a:t>MM/DD/YYYY</a:t>
            </a:r>
          </a:p>
        </p:txBody>
      </p:sp>
      <p:pic>
        <p:nvPicPr>
          <p:cNvPr id="9" name="Picture 8">
            <a:extLst>
              <a:ext uri="{FF2B5EF4-FFF2-40B4-BE49-F238E27FC236}">
                <a16:creationId xmlns:a16="http://schemas.microsoft.com/office/drawing/2014/main" id="{F4A98BD7-6C68-4585-AA0B-08FF60BC284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68844" y="5230654"/>
            <a:ext cx="2250556" cy="1170146"/>
          </a:xfrm>
          <a:prstGeom prst="rect">
            <a:avLst/>
          </a:prstGeom>
        </p:spPr>
      </p:pic>
    </p:spTree>
    <p:extLst>
      <p:ext uri="{BB962C8B-B14F-4D97-AF65-F5344CB8AC3E}">
        <p14:creationId xmlns:p14="http://schemas.microsoft.com/office/powerpoint/2010/main" val="41556743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8_TextImage">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09600" y="2887123"/>
            <a:ext cx="10972800" cy="402336"/>
          </a:xfrm>
          <a:ln>
            <a:noFill/>
          </a:ln>
        </p:spPr>
        <p:txBody>
          <a:bodyPr>
            <a:noAutofit/>
          </a:bodyPr>
          <a:lstStyle/>
          <a:p>
            <a:r>
              <a:rPr lang="en-US" dirty="0"/>
              <a:t>Tap to add title</a:t>
            </a:r>
          </a:p>
        </p:txBody>
      </p:sp>
      <p:sp>
        <p:nvSpPr>
          <p:cNvPr id="10" name="Picture Placeholder 6"/>
          <p:cNvSpPr>
            <a:spLocks noGrp="1"/>
          </p:cNvSpPr>
          <p:nvPr>
            <p:ph type="pic" sz="quarter" idx="11" hasCustomPrompt="1"/>
          </p:nvPr>
        </p:nvSpPr>
        <p:spPr>
          <a:xfrm>
            <a:off x="0" y="0"/>
            <a:ext cx="6062472" cy="25146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1" name="Picture Placeholder 6"/>
          <p:cNvSpPr>
            <a:spLocks noGrp="1"/>
          </p:cNvSpPr>
          <p:nvPr>
            <p:ph type="pic" sz="quarter" idx="12" hasCustomPrompt="1"/>
          </p:nvPr>
        </p:nvSpPr>
        <p:spPr>
          <a:xfrm>
            <a:off x="6129528" y="0"/>
            <a:ext cx="6062472" cy="25146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4" name="Text Placeholder 2"/>
          <p:cNvSpPr>
            <a:spLocks noGrp="1"/>
          </p:cNvSpPr>
          <p:nvPr>
            <p:ph type="body" sz="quarter" idx="14" hasCustomPrompt="1"/>
          </p:nvPr>
        </p:nvSpPr>
        <p:spPr>
          <a:xfrm>
            <a:off x="609600" y="3576098"/>
            <a:ext cx="5029200" cy="2748502"/>
          </a:xfrm>
        </p:spPr>
        <p:txBody>
          <a:bodyPr/>
          <a:lstStyle>
            <a:lvl1pPr>
              <a:defRPr/>
            </a:lvl1pPr>
          </a:lstStyle>
          <a:p>
            <a:pPr lvl="0"/>
            <a:r>
              <a:rPr lang="en-US" dirty="0"/>
              <a:t>Tap to add text col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15" hasCustomPrompt="1"/>
          </p:nvPr>
        </p:nvSpPr>
        <p:spPr>
          <a:xfrm>
            <a:off x="6086475" y="3575462"/>
            <a:ext cx="5495925" cy="2728409"/>
          </a:xfrm>
        </p:spPr>
        <p:txBody>
          <a:bodyPr/>
          <a:lstStyle>
            <a:lvl1pPr>
              <a:defRPr/>
            </a:lvl1pPr>
          </a:lstStyle>
          <a:p>
            <a:pPr lvl="0"/>
            <a:r>
              <a:rPr lang="en-US" dirty="0"/>
              <a:t>Tap to add text col 2</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B3397E77-E6A3-4B1B-91AA-70A20EFCD199}"/>
              </a:ext>
            </a:extLst>
          </p:cNvPr>
          <p:cNvCxnSpPr>
            <a:cxnSpLocks/>
          </p:cNvCxnSpPr>
          <p:nvPr userDrawn="1"/>
        </p:nvCxnSpPr>
        <p:spPr>
          <a:xfrm flipH="1">
            <a:off x="0" y="3202366"/>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8" name="Picture 7">
            <a:extLst>
              <a:ext uri="{FF2B5EF4-FFF2-40B4-BE49-F238E27FC236}">
                <a16:creationId xmlns:a16="http://schemas.microsoft.com/office/drawing/2014/main" id="{ADB3BD32-C1BB-48DD-82FD-344EBBFD2BE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5623080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_HeadlineIm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0" y="0"/>
            <a:ext cx="12192000" cy="52578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6" name="Title 1"/>
          <p:cNvSpPr>
            <a:spLocks noGrp="1"/>
          </p:cNvSpPr>
          <p:nvPr>
            <p:ph type="title" hasCustomPrompt="1"/>
          </p:nvPr>
        </p:nvSpPr>
        <p:spPr>
          <a:xfrm>
            <a:off x="613012" y="5486400"/>
            <a:ext cx="10972800" cy="838200"/>
          </a:xfrm>
        </p:spPr>
        <p:txBody>
          <a:bodyPr>
            <a:noAutofit/>
          </a:bodyPr>
          <a:lstStyle/>
          <a:p>
            <a:r>
              <a:rPr lang="en-US" dirty="0"/>
              <a:t>Tap to add title</a:t>
            </a:r>
          </a:p>
        </p:txBody>
      </p:sp>
      <p:cxnSp>
        <p:nvCxnSpPr>
          <p:cNvPr id="4" name="Straight Connector 3">
            <a:extLst>
              <a:ext uri="{FF2B5EF4-FFF2-40B4-BE49-F238E27FC236}">
                <a16:creationId xmlns:a16="http://schemas.microsoft.com/office/drawing/2014/main" id="{BF383D76-BA13-4A8E-987B-7CDD2F4C4D74}"/>
              </a:ext>
            </a:extLst>
          </p:cNvPr>
          <p:cNvCxnSpPr>
            <a:cxnSpLocks/>
          </p:cNvCxnSpPr>
          <p:nvPr userDrawn="1"/>
        </p:nvCxnSpPr>
        <p:spPr>
          <a:xfrm flipH="1">
            <a:off x="0" y="5793166"/>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8" name="Picture 7">
            <a:extLst>
              <a:ext uri="{FF2B5EF4-FFF2-40B4-BE49-F238E27FC236}">
                <a16:creationId xmlns:a16="http://schemas.microsoft.com/office/drawing/2014/main" id="{DC9FF134-81A0-4D22-90EC-6B8243F8B23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37406108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2_HeadlineIm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1" y="0"/>
            <a:ext cx="6061999" cy="52578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6" name="Picture Placeholder 6"/>
          <p:cNvSpPr>
            <a:spLocks noGrp="1"/>
          </p:cNvSpPr>
          <p:nvPr>
            <p:ph type="pic" sz="quarter" idx="12" hasCustomPrompt="1"/>
          </p:nvPr>
        </p:nvSpPr>
        <p:spPr>
          <a:xfrm>
            <a:off x="6128004" y="0"/>
            <a:ext cx="6063996" cy="52578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8" name="Title 1"/>
          <p:cNvSpPr>
            <a:spLocks noGrp="1"/>
          </p:cNvSpPr>
          <p:nvPr>
            <p:ph type="title" hasCustomPrompt="1"/>
          </p:nvPr>
        </p:nvSpPr>
        <p:spPr>
          <a:xfrm>
            <a:off x="609600" y="5483352"/>
            <a:ext cx="10972800" cy="841248"/>
          </a:xfrm>
        </p:spPr>
        <p:txBody>
          <a:bodyPr anchor="t" anchorCtr="0">
            <a:noAutofit/>
          </a:bodyPr>
          <a:lstStyle/>
          <a:p>
            <a:r>
              <a:rPr lang="en-US" dirty="0"/>
              <a:t>Tap to add title</a:t>
            </a:r>
          </a:p>
        </p:txBody>
      </p:sp>
      <p:cxnSp>
        <p:nvCxnSpPr>
          <p:cNvPr id="5" name="Straight Connector 4">
            <a:extLst>
              <a:ext uri="{FF2B5EF4-FFF2-40B4-BE49-F238E27FC236}">
                <a16:creationId xmlns:a16="http://schemas.microsoft.com/office/drawing/2014/main" id="{E2CADC6F-25F7-44E6-B9AA-168A3956F134}"/>
              </a:ext>
            </a:extLst>
          </p:cNvPr>
          <p:cNvCxnSpPr>
            <a:cxnSpLocks/>
          </p:cNvCxnSpPr>
          <p:nvPr userDrawn="1"/>
        </p:nvCxnSpPr>
        <p:spPr>
          <a:xfrm flipH="1">
            <a:off x="0" y="5793166"/>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9" name="Picture 8">
            <a:extLst>
              <a:ext uri="{FF2B5EF4-FFF2-40B4-BE49-F238E27FC236}">
                <a16:creationId xmlns:a16="http://schemas.microsoft.com/office/drawing/2014/main" id="{422C5910-49FA-4215-B037-7D481C02109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21718862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3_HeadlineImage">
    <p:spTree>
      <p:nvGrpSpPr>
        <p:cNvPr id="1" name=""/>
        <p:cNvGrpSpPr/>
        <p:nvPr/>
      </p:nvGrpSpPr>
      <p:grpSpPr>
        <a:xfrm>
          <a:off x="0" y="0"/>
          <a:ext cx="0" cy="0"/>
          <a:chOff x="0" y="0"/>
          <a:chExt cx="0" cy="0"/>
        </a:xfrm>
      </p:grpSpPr>
      <p:sp>
        <p:nvSpPr>
          <p:cNvPr id="18" name="Picture Placeholder 10"/>
          <p:cNvSpPr>
            <a:spLocks noGrp="1"/>
          </p:cNvSpPr>
          <p:nvPr>
            <p:ph type="pic" sz="quarter" idx="13" hasCustomPrompt="1"/>
          </p:nvPr>
        </p:nvSpPr>
        <p:spPr>
          <a:xfrm>
            <a:off x="0" y="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9" name="Picture Placeholder 10"/>
          <p:cNvSpPr>
            <a:spLocks noGrp="1"/>
          </p:cNvSpPr>
          <p:nvPr>
            <p:ph type="pic" sz="quarter" idx="14" hasCustomPrompt="1"/>
          </p:nvPr>
        </p:nvSpPr>
        <p:spPr>
          <a:xfrm>
            <a:off x="4084320" y="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0" name="Picture Placeholder 10"/>
          <p:cNvSpPr>
            <a:spLocks noGrp="1"/>
          </p:cNvSpPr>
          <p:nvPr>
            <p:ph type="pic" sz="quarter" idx="15" hasCustomPrompt="1"/>
          </p:nvPr>
        </p:nvSpPr>
        <p:spPr>
          <a:xfrm>
            <a:off x="8177784" y="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1" name="Picture Placeholder 10"/>
          <p:cNvSpPr>
            <a:spLocks noGrp="1"/>
          </p:cNvSpPr>
          <p:nvPr>
            <p:ph type="pic" sz="quarter" idx="16" hasCustomPrompt="1"/>
          </p:nvPr>
        </p:nvSpPr>
        <p:spPr>
          <a:xfrm>
            <a:off x="0" y="230886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2" name="Picture Placeholder 10"/>
          <p:cNvSpPr>
            <a:spLocks noGrp="1"/>
          </p:cNvSpPr>
          <p:nvPr>
            <p:ph type="pic" sz="quarter" idx="17" hasCustomPrompt="1"/>
          </p:nvPr>
        </p:nvSpPr>
        <p:spPr>
          <a:xfrm>
            <a:off x="4084320" y="230886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3" name="Picture Placeholder 10"/>
          <p:cNvSpPr>
            <a:spLocks noGrp="1"/>
          </p:cNvSpPr>
          <p:nvPr>
            <p:ph type="pic" sz="quarter" idx="18" hasCustomPrompt="1"/>
          </p:nvPr>
        </p:nvSpPr>
        <p:spPr>
          <a:xfrm>
            <a:off x="8177784" y="230886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3" name="Text Placeholder 4"/>
          <p:cNvSpPr>
            <a:spLocks noGrp="1"/>
          </p:cNvSpPr>
          <p:nvPr>
            <p:ph type="body" sz="quarter" idx="10" hasCustomPrompt="1"/>
          </p:nvPr>
        </p:nvSpPr>
        <p:spPr>
          <a:xfrm>
            <a:off x="609600" y="6045200"/>
            <a:ext cx="10972800" cy="279400"/>
          </a:xfrm>
        </p:spPr>
        <p:txBody>
          <a:bodyPr>
            <a:noAutofit/>
          </a:bodyPr>
          <a:lstStyle>
            <a:lvl1pPr marL="0" indent="0">
              <a:spcBef>
                <a:spcPts val="0"/>
              </a:spcBef>
              <a:spcAft>
                <a:spcPts val="0"/>
              </a:spcAft>
              <a:buNone/>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text</a:t>
            </a:r>
          </a:p>
        </p:txBody>
      </p:sp>
      <p:sp>
        <p:nvSpPr>
          <p:cNvPr id="14" name="Title 1"/>
          <p:cNvSpPr>
            <a:spLocks noGrp="1"/>
          </p:cNvSpPr>
          <p:nvPr>
            <p:ph type="title" hasCustomPrompt="1"/>
          </p:nvPr>
        </p:nvSpPr>
        <p:spPr>
          <a:xfrm>
            <a:off x="609600" y="4978400"/>
            <a:ext cx="10972800" cy="838200"/>
          </a:xfrm>
        </p:spPr>
        <p:txBody>
          <a:bodyPr>
            <a:noAutofit/>
          </a:bodyPr>
          <a:lstStyle/>
          <a:p>
            <a:r>
              <a:rPr lang="en-US" dirty="0"/>
              <a:t>Tap to add title</a:t>
            </a:r>
          </a:p>
        </p:txBody>
      </p:sp>
      <p:cxnSp>
        <p:nvCxnSpPr>
          <p:cNvPr id="10" name="Straight Connector 9">
            <a:extLst>
              <a:ext uri="{FF2B5EF4-FFF2-40B4-BE49-F238E27FC236}">
                <a16:creationId xmlns:a16="http://schemas.microsoft.com/office/drawing/2014/main" id="{C586098A-42B2-40B3-8326-3D59BB1E517F}"/>
              </a:ext>
            </a:extLst>
          </p:cNvPr>
          <p:cNvCxnSpPr>
            <a:cxnSpLocks/>
          </p:cNvCxnSpPr>
          <p:nvPr userDrawn="1"/>
        </p:nvCxnSpPr>
        <p:spPr>
          <a:xfrm flipH="1">
            <a:off x="0" y="5288341"/>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11" name="Picture 10">
            <a:extLst>
              <a:ext uri="{FF2B5EF4-FFF2-40B4-BE49-F238E27FC236}">
                <a16:creationId xmlns:a16="http://schemas.microsoft.com/office/drawing/2014/main" id="{073D91F3-14FA-4AC9-B058-3A2D3127173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7028760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4_HeadlineImage">
    <p:spTree>
      <p:nvGrpSpPr>
        <p:cNvPr id="1" name=""/>
        <p:cNvGrpSpPr/>
        <p:nvPr/>
      </p:nvGrpSpPr>
      <p:grpSpPr>
        <a:xfrm>
          <a:off x="0" y="0"/>
          <a:ext cx="0" cy="0"/>
          <a:chOff x="0" y="0"/>
          <a:chExt cx="0" cy="0"/>
        </a:xfrm>
      </p:grpSpPr>
      <p:sp>
        <p:nvSpPr>
          <p:cNvPr id="22" name="Picture Placeholder 10"/>
          <p:cNvSpPr>
            <a:spLocks noGrp="1"/>
          </p:cNvSpPr>
          <p:nvPr>
            <p:ph type="pic" sz="quarter" idx="17" hasCustomPrompt="1"/>
          </p:nvPr>
        </p:nvSpPr>
        <p:spPr>
          <a:xfrm>
            <a:off x="0" y="0"/>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0" name="Picture Placeholder 10"/>
          <p:cNvSpPr>
            <a:spLocks noGrp="1"/>
          </p:cNvSpPr>
          <p:nvPr>
            <p:ph type="pic" sz="quarter" idx="18" hasCustomPrompt="1"/>
          </p:nvPr>
        </p:nvSpPr>
        <p:spPr>
          <a:xfrm>
            <a:off x="2451354" y="0"/>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1" name="Picture Placeholder 10"/>
          <p:cNvSpPr>
            <a:spLocks noGrp="1"/>
          </p:cNvSpPr>
          <p:nvPr>
            <p:ph type="pic" sz="quarter" idx="19" hasCustomPrompt="1"/>
          </p:nvPr>
        </p:nvSpPr>
        <p:spPr>
          <a:xfrm>
            <a:off x="4902708" y="0"/>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3" name="Picture Placeholder 10"/>
          <p:cNvSpPr>
            <a:spLocks noGrp="1"/>
          </p:cNvSpPr>
          <p:nvPr>
            <p:ph type="pic" sz="quarter" idx="20" hasCustomPrompt="1"/>
          </p:nvPr>
        </p:nvSpPr>
        <p:spPr>
          <a:xfrm>
            <a:off x="7354062" y="0"/>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4" name="Picture Placeholder 10"/>
          <p:cNvSpPr>
            <a:spLocks noGrp="1"/>
          </p:cNvSpPr>
          <p:nvPr>
            <p:ph type="pic" sz="quarter" idx="21" hasCustomPrompt="1"/>
          </p:nvPr>
        </p:nvSpPr>
        <p:spPr>
          <a:xfrm>
            <a:off x="9805416" y="0"/>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5" name="Picture Placeholder 10"/>
          <p:cNvSpPr>
            <a:spLocks noGrp="1"/>
          </p:cNvSpPr>
          <p:nvPr>
            <p:ph type="pic" sz="quarter" idx="22" hasCustomPrompt="1"/>
          </p:nvPr>
        </p:nvSpPr>
        <p:spPr>
          <a:xfrm>
            <a:off x="0" y="1541084"/>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6" name="Picture Placeholder 10"/>
          <p:cNvSpPr>
            <a:spLocks noGrp="1"/>
          </p:cNvSpPr>
          <p:nvPr>
            <p:ph type="pic" sz="quarter" idx="23" hasCustomPrompt="1"/>
          </p:nvPr>
        </p:nvSpPr>
        <p:spPr>
          <a:xfrm>
            <a:off x="2451354" y="1541084"/>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7" name="Picture Placeholder 10"/>
          <p:cNvSpPr>
            <a:spLocks noGrp="1"/>
          </p:cNvSpPr>
          <p:nvPr>
            <p:ph type="pic" sz="quarter" idx="24" hasCustomPrompt="1"/>
          </p:nvPr>
        </p:nvSpPr>
        <p:spPr>
          <a:xfrm>
            <a:off x="4902708" y="1548063"/>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4" name="Picture Placeholder 10"/>
          <p:cNvSpPr>
            <a:spLocks noGrp="1"/>
          </p:cNvSpPr>
          <p:nvPr>
            <p:ph type="pic" sz="quarter" idx="25" hasCustomPrompt="1"/>
          </p:nvPr>
        </p:nvSpPr>
        <p:spPr>
          <a:xfrm>
            <a:off x="7354062" y="1548063"/>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5" name="Picture Placeholder 10"/>
          <p:cNvSpPr>
            <a:spLocks noGrp="1"/>
          </p:cNvSpPr>
          <p:nvPr>
            <p:ph type="pic" sz="quarter" idx="26" hasCustomPrompt="1"/>
          </p:nvPr>
        </p:nvSpPr>
        <p:spPr>
          <a:xfrm>
            <a:off x="9805416" y="1548063"/>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6" name="Picture Placeholder 10"/>
          <p:cNvSpPr>
            <a:spLocks noGrp="1"/>
          </p:cNvSpPr>
          <p:nvPr>
            <p:ph type="pic" sz="quarter" idx="27" hasCustomPrompt="1"/>
          </p:nvPr>
        </p:nvSpPr>
        <p:spPr>
          <a:xfrm>
            <a:off x="0" y="3082169"/>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7" name="Picture Placeholder 10"/>
          <p:cNvSpPr>
            <a:spLocks noGrp="1"/>
          </p:cNvSpPr>
          <p:nvPr>
            <p:ph type="pic" sz="quarter" idx="28" hasCustomPrompt="1"/>
          </p:nvPr>
        </p:nvSpPr>
        <p:spPr>
          <a:xfrm>
            <a:off x="2451354" y="3082169"/>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8" name="Picture Placeholder 10"/>
          <p:cNvSpPr>
            <a:spLocks noGrp="1"/>
          </p:cNvSpPr>
          <p:nvPr>
            <p:ph type="pic" sz="quarter" idx="29" hasCustomPrompt="1"/>
          </p:nvPr>
        </p:nvSpPr>
        <p:spPr>
          <a:xfrm>
            <a:off x="4902708" y="3082169"/>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9" name="Picture Placeholder 10"/>
          <p:cNvSpPr>
            <a:spLocks noGrp="1"/>
          </p:cNvSpPr>
          <p:nvPr>
            <p:ph type="pic" sz="quarter" idx="30" hasCustomPrompt="1"/>
          </p:nvPr>
        </p:nvSpPr>
        <p:spPr>
          <a:xfrm>
            <a:off x="7354062" y="3082169"/>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0" name="Picture Placeholder 10"/>
          <p:cNvSpPr>
            <a:spLocks noGrp="1"/>
          </p:cNvSpPr>
          <p:nvPr>
            <p:ph type="pic" sz="quarter" idx="31" hasCustomPrompt="1"/>
          </p:nvPr>
        </p:nvSpPr>
        <p:spPr>
          <a:xfrm>
            <a:off x="9805416" y="3082169"/>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1" name="Text Placeholder 4"/>
          <p:cNvSpPr>
            <a:spLocks noGrp="1"/>
          </p:cNvSpPr>
          <p:nvPr>
            <p:ph type="body" sz="quarter" idx="10" hasCustomPrompt="1"/>
          </p:nvPr>
        </p:nvSpPr>
        <p:spPr>
          <a:xfrm>
            <a:off x="609600" y="6045200"/>
            <a:ext cx="10972800" cy="279400"/>
          </a:xfrm>
        </p:spPr>
        <p:txBody>
          <a:bodyPr>
            <a:noAutofit/>
          </a:bodyPr>
          <a:lstStyle>
            <a:lvl1pPr marL="0" indent="0">
              <a:spcBef>
                <a:spcPts val="0"/>
              </a:spcBef>
              <a:spcAft>
                <a:spcPts val="0"/>
              </a:spcAft>
              <a:buNone/>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text</a:t>
            </a:r>
          </a:p>
        </p:txBody>
      </p:sp>
      <p:sp>
        <p:nvSpPr>
          <p:cNvPr id="23" name="Title 1"/>
          <p:cNvSpPr>
            <a:spLocks noGrp="1"/>
          </p:cNvSpPr>
          <p:nvPr>
            <p:ph type="title" hasCustomPrompt="1"/>
          </p:nvPr>
        </p:nvSpPr>
        <p:spPr>
          <a:xfrm>
            <a:off x="609600" y="4978400"/>
            <a:ext cx="10972800" cy="838200"/>
          </a:xfrm>
        </p:spPr>
        <p:txBody>
          <a:bodyPr>
            <a:noAutofit/>
          </a:bodyPr>
          <a:lstStyle/>
          <a:p>
            <a:r>
              <a:rPr lang="en-US" dirty="0"/>
              <a:t>Tap to add title</a:t>
            </a:r>
          </a:p>
        </p:txBody>
      </p:sp>
      <p:cxnSp>
        <p:nvCxnSpPr>
          <p:cNvPr id="19" name="Straight Connector 18">
            <a:extLst>
              <a:ext uri="{FF2B5EF4-FFF2-40B4-BE49-F238E27FC236}">
                <a16:creationId xmlns:a16="http://schemas.microsoft.com/office/drawing/2014/main" id="{A4B2805E-8196-485E-B15F-8D80B5EDB754}"/>
              </a:ext>
            </a:extLst>
          </p:cNvPr>
          <p:cNvCxnSpPr>
            <a:cxnSpLocks/>
          </p:cNvCxnSpPr>
          <p:nvPr userDrawn="1"/>
        </p:nvCxnSpPr>
        <p:spPr>
          <a:xfrm flipH="1">
            <a:off x="0" y="5288341"/>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20" name="Picture 19">
            <a:extLst>
              <a:ext uri="{FF2B5EF4-FFF2-40B4-BE49-F238E27FC236}">
                <a16:creationId xmlns:a16="http://schemas.microsoft.com/office/drawing/2014/main" id="{8501CD45-1FBB-409E-9C9F-198434A426D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25900922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5_HeadlineImage">
    <p:spTree>
      <p:nvGrpSpPr>
        <p:cNvPr id="1" name=""/>
        <p:cNvGrpSpPr/>
        <p:nvPr/>
      </p:nvGrpSpPr>
      <p:grpSpPr>
        <a:xfrm>
          <a:off x="0" y="0"/>
          <a:ext cx="0" cy="0"/>
          <a:chOff x="0" y="0"/>
          <a:chExt cx="0" cy="0"/>
        </a:xfrm>
      </p:grpSpPr>
      <p:sp>
        <p:nvSpPr>
          <p:cNvPr id="18" name="Picture Placeholder 10"/>
          <p:cNvSpPr>
            <a:spLocks noGrp="1"/>
          </p:cNvSpPr>
          <p:nvPr>
            <p:ph type="pic" sz="quarter" idx="13" hasCustomPrompt="1"/>
          </p:nvPr>
        </p:nvSpPr>
        <p:spPr>
          <a:xfrm>
            <a:off x="0" y="2308860"/>
            <a:ext cx="12192000" cy="454914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7" name="Text Placeholder 4"/>
          <p:cNvSpPr>
            <a:spLocks noGrp="1"/>
          </p:cNvSpPr>
          <p:nvPr>
            <p:ph type="body" sz="quarter" idx="10" hasCustomPrompt="1"/>
          </p:nvPr>
        </p:nvSpPr>
        <p:spPr>
          <a:xfrm>
            <a:off x="609600" y="1447800"/>
            <a:ext cx="10972800" cy="279400"/>
          </a:xfrm>
        </p:spPr>
        <p:txBody>
          <a:bodyPr>
            <a:noAutofit/>
          </a:bodyPr>
          <a:lstStyle>
            <a:lvl1pPr marL="0" indent="0">
              <a:spcBef>
                <a:spcPts val="0"/>
              </a:spcBef>
              <a:spcAft>
                <a:spcPts val="0"/>
              </a:spcAft>
              <a:buNone/>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text</a:t>
            </a:r>
          </a:p>
        </p:txBody>
      </p:sp>
      <p:sp>
        <p:nvSpPr>
          <p:cNvPr id="8" name="Title 1"/>
          <p:cNvSpPr>
            <a:spLocks noGrp="1"/>
          </p:cNvSpPr>
          <p:nvPr>
            <p:ph type="title" hasCustomPrompt="1"/>
          </p:nvPr>
        </p:nvSpPr>
        <p:spPr>
          <a:xfrm>
            <a:off x="609600" y="381000"/>
            <a:ext cx="10972800" cy="838200"/>
          </a:xfrm>
        </p:spPr>
        <p:txBody>
          <a:bodyPr>
            <a:noAutofit/>
          </a:bodyPr>
          <a:lstStyle/>
          <a:p>
            <a:r>
              <a:rPr lang="en-US" dirty="0"/>
              <a:t>Tap to add title</a:t>
            </a:r>
          </a:p>
        </p:txBody>
      </p:sp>
      <p:cxnSp>
        <p:nvCxnSpPr>
          <p:cNvPr id="5" name="Straight Connector 4">
            <a:extLst>
              <a:ext uri="{FF2B5EF4-FFF2-40B4-BE49-F238E27FC236}">
                <a16:creationId xmlns:a16="http://schemas.microsoft.com/office/drawing/2014/main" id="{2DE68D28-773B-4761-AD33-FD1102CEBC5D}"/>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6" name="Picture 5" descr="A picture containing kitchenware, night sky&#10;&#10;Description automatically generated">
            <a:extLst>
              <a:ext uri="{FF2B5EF4-FFF2-40B4-BE49-F238E27FC236}">
                <a16:creationId xmlns:a16="http://schemas.microsoft.com/office/drawing/2014/main" id="{6F6C4847-CEDE-4391-9C8C-B30473A9A8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653" y="5291433"/>
            <a:ext cx="7595937" cy="1685334"/>
          </a:xfrm>
          <a:prstGeom prst="rect">
            <a:avLst/>
          </a:prstGeom>
        </p:spPr>
      </p:pic>
      <p:pic>
        <p:nvPicPr>
          <p:cNvPr id="9" name="Picture 8">
            <a:extLst>
              <a:ext uri="{FF2B5EF4-FFF2-40B4-BE49-F238E27FC236}">
                <a16:creationId xmlns:a16="http://schemas.microsoft.com/office/drawing/2014/main" id="{A3E0F0C7-CB41-423F-98FA-2F3D75BF921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29900" y="5977969"/>
            <a:ext cx="1340658" cy="697056"/>
          </a:xfrm>
          <a:prstGeom prst="rect">
            <a:avLst/>
          </a:prstGeom>
        </p:spPr>
      </p:pic>
    </p:spTree>
    <p:extLst>
      <p:ext uri="{BB962C8B-B14F-4D97-AF65-F5344CB8AC3E}">
        <p14:creationId xmlns:p14="http://schemas.microsoft.com/office/powerpoint/2010/main" val="951641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6_HeadlineIm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1" y="1607574"/>
            <a:ext cx="6061999" cy="52578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6" name="Picture Placeholder 6"/>
          <p:cNvSpPr>
            <a:spLocks noGrp="1"/>
          </p:cNvSpPr>
          <p:nvPr>
            <p:ph type="pic" sz="quarter" idx="12" hasCustomPrompt="1"/>
          </p:nvPr>
        </p:nvSpPr>
        <p:spPr>
          <a:xfrm>
            <a:off x="6128004" y="1607574"/>
            <a:ext cx="6063996" cy="52578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8" name="Title 1"/>
          <p:cNvSpPr>
            <a:spLocks noGrp="1"/>
          </p:cNvSpPr>
          <p:nvPr>
            <p:ph type="title" hasCustomPrompt="1"/>
          </p:nvPr>
        </p:nvSpPr>
        <p:spPr>
          <a:xfrm>
            <a:off x="609600" y="390832"/>
            <a:ext cx="10972800" cy="841248"/>
          </a:xfrm>
        </p:spPr>
        <p:txBody>
          <a:bodyPr anchor="t" anchorCtr="0">
            <a:noAutofit/>
          </a:bodyPr>
          <a:lstStyle/>
          <a:p>
            <a:r>
              <a:rPr lang="en-US" dirty="0"/>
              <a:t>Tap to add title</a:t>
            </a:r>
          </a:p>
        </p:txBody>
      </p:sp>
      <p:cxnSp>
        <p:nvCxnSpPr>
          <p:cNvPr id="5" name="Straight Connector 4">
            <a:extLst>
              <a:ext uri="{FF2B5EF4-FFF2-40B4-BE49-F238E27FC236}">
                <a16:creationId xmlns:a16="http://schemas.microsoft.com/office/drawing/2014/main" id="{356FC89F-BB60-4ACD-B39B-8244958CB27F}"/>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9" name="Picture 8">
            <a:extLst>
              <a:ext uri="{FF2B5EF4-FFF2-40B4-BE49-F238E27FC236}">
                <a16:creationId xmlns:a16="http://schemas.microsoft.com/office/drawing/2014/main" id="{1832D932-764D-41CC-9270-35D5CCF23B7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6"/>
          </a:xfrm>
          <a:prstGeom prst="rect">
            <a:avLst/>
          </a:prstGeom>
        </p:spPr>
      </p:pic>
    </p:spTree>
    <p:extLst>
      <p:ext uri="{BB962C8B-B14F-4D97-AF65-F5344CB8AC3E}">
        <p14:creationId xmlns:p14="http://schemas.microsoft.com/office/powerpoint/2010/main" val="23141139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7_HeadlineImage">
    <p:spTree>
      <p:nvGrpSpPr>
        <p:cNvPr id="1" name=""/>
        <p:cNvGrpSpPr/>
        <p:nvPr/>
      </p:nvGrpSpPr>
      <p:grpSpPr>
        <a:xfrm>
          <a:off x="0" y="0"/>
          <a:ext cx="0" cy="0"/>
          <a:chOff x="0" y="0"/>
          <a:chExt cx="0" cy="0"/>
        </a:xfrm>
      </p:grpSpPr>
      <p:sp>
        <p:nvSpPr>
          <p:cNvPr id="18" name="Picture Placeholder 10"/>
          <p:cNvSpPr>
            <a:spLocks noGrp="1"/>
          </p:cNvSpPr>
          <p:nvPr>
            <p:ph type="pic" sz="quarter" idx="13" hasCustomPrompt="1"/>
          </p:nvPr>
        </p:nvSpPr>
        <p:spPr>
          <a:xfrm>
            <a:off x="0" y="230886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9" name="Picture Placeholder 10"/>
          <p:cNvSpPr>
            <a:spLocks noGrp="1"/>
          </p:cNvSpPr>
          <p:nvPr>
            <p:ph type="pic" sz="quarter" idx="14" hasCustomPrompt="1"/>
          </p:nvPr>
        </p:nvSpPr>
        <p:spPr>
          <a:xfrm>
            <a:off x="4084320" y="230886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0" name="Picture Placeholder 10"/>
          <p:cNvSpPr>
            <a:spLocks noGrp="1"/>
          </p:cNvSpPr>
          <p:nvPr>
            <p:ph type="pic" sz="quarter" idx="15" hasCustomPrompt="1"/>
          </p:nvPr>
        </p:nvSpPr>
        <p:spPr>
          <a:xfrm>
            <a:off x="8177784" y="230886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1" name="Picture Placeholder 10"/>
          <p:cNvSpPr>
            <a:spLocks noGrp="1"/>
          </p:cNvSpPr>
          <p:nvPr>
            <p:ph type="pic" sz="quarter" idx="16" hasCustomPrompt="1"/>
          </p:nvPr>
        </p:nvSpPr>
        <p:spPr>
          <a:xfrm>
            <a:off x="0" y="461772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2" name="Picture Placeholder 10"/>
          <p:cNvSpPr>
            <a:spLocks noGrp="1"/>
          </p:cNvSpPr>
          <p:nvPr>
            <p:ph type="pic" sz="quarter" idx="17" hasCustomPrompt="1"/>
          </p:nvPr>
        </p:nvSpPr>
        <p:spPr>
          <a:xfrm>
            <a:off x="4084320" y="461772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3" name="Picture Placeholder 10"/>
          <p:cNvSpPr>
            <a:spLocks noGrp="1"/>
          </p:cNvSpPr>
          <p:nvPr>
            <p:ph type="pic" sz="quarter" idx="18" hasCustomPrompt="1"/>
          </p:nvPr>
        </p:nvSpPr>
        <p:spPr>
          <a:xfrm>
            <a:off x="8177784" y="461772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3" name="Text Placeholder 4"/>
          <p:cNvSpPr>
            <a:spLocks noGrp="1"/>
          </p:cNvSpPr>
          <p:nvPr>
            <p:ph type="body" sz="quarter" idx="10" hasCustomPrompt="1"/>
          </p:nvPr>
        </p:nvSpPr>
        <p:spPr>
          <a:xfrm>
            <a:off x="609600" y="1447800"/>
            <a:ext cx="10972800" cy="279400"/>
          </a:xfrm>
        </p:spPr>
        <p:txBody>
          <a:bodyPr>
            <a:noAutofit/>
          </a:bodyPr>
          <a:lstStyle>
            <a:lvl1pPr marL="0" indent="0">
              <a:spcBef>
                <a:spcPts val="0"/>
              </a:spcBef>
              <a:spcAft>
                <a:spcPts val="0"/>
              </a:spcAft>
              <a:buNone/>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text</a:t>
            </a:r>
          </a:p>
        </p:txBody>
      </p:sp>
      <p:sp>
        <p:nvSpPr>
          <p:cNvPr id="14" name="Title 1"/>
          <p:cNvSpPr>
            <a:spLocks noGrp="1"/>
          </p:cNvSpPr>
          <p:nvPr>
            <p:ph type="title" hasCustomPrompt="1"/>
          </p:nvPr>
        </p:nvSpPr>
        <p:spPr>
          <a:xfrm>
            <a:off x="609600" y="381000"/>
            <a:ext cx="10972800" cy="838200"/>
          </a:xfrm>
        </p:spPr>
        <p:txBody>
          <a:bodyPr>
            <a:noAutofit/>
          </a:bodyPr>
          <a:lstStyle/>
          <a:p>
            <a:r>
              <a:rPr lang="en-US" dirty="0"/>
              <a:t>Tap to add title</a:t>
            </a:r>
          </a:p>
        </p:txBody>
      </p:sp>
      <p:cxnSp>
        <p:nvCxnSpPr>
          <p:cNvPr id="10" name="Straight Connector 9">
            <a:extLst>
              <a:ext uri="{FF2B5EF4-FFF2-40B4-BE49-F238E27FC236}">
                <a16:creationId xmlns:a16="http://schemas.microsoft.com/office/drawing/2014/main" id="{6D2C00C2-9C83-43A0-A8F3-73268B1AD674}"/>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11" name="Picture 10">
            <a:extLst>
              <a:ext uri="{FF2B5EF4-FFF2-40B4-BE49-F238E27FC236}">
                <a16:creationId xmlns:a16="http://schemas.microsoft.com/office/drawing/2014/main" id="{322F5C36-FE43-4A3D-B320-DB1F62F814A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6"/>
          </a:xfrm>
          <a:prstGeom prst="rect">
            <a:avLst/>
          </a:prstGeom>
        </p:spPr>
      </p:pic>
    </p:spTree>
    <p:extLst>
      <p:ext uri="{BB962C8B-B14F-4D97-AF65-F5344CB8AC3E}">
        <p14:creationId xmlns:p14="http://schemas.microsoft.com/office/powerpoint/2010/main" val="41940538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8_HeadlineImage">
    <p:spTree>
      <p:nvGrpSpPr>
        <p:cNvPr id="1" name=""/>
        <p:cNvGrpSpPr/>
        <p:nvPr/>
      </p:nvGrpSpPr>
      <p:grpSpPr>
        <a:xfrm>
          <a:off x="0" y="0"/>
          <a:ext cx="0" cy="0"/>
          <a:chOff x="0" y="0"/>
          <a:chExt cx="0" cy="0"/>
        </a:xfrm>
      </p:grpSpPr>
      <p:sp>
        <p:nvSpPr>
          <p:cNvPr id="22" name="Picture Placeholder 10"/>
          <p:cNvSpPr>
            <a:spLocks noGrp="1"/>
          </p:cNvSpPr>
          <p:nvPr>
            <p:ph type="pic" sz="quarter" idx="17" hasCustomPrompt="1"/>
          </p:nvPr>
        </p:nvSpPr>
        <p:spPr>
          <a:xfrm>
            <a:off x="0" y="2303647"/>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0" name="Picture Placeholder 10"/>
          <p:cNvSpPr>
            <a:spLocks noGrp="1"/>
          </p:cNvSpPr>
          <p:nvPr>
            <p:ph type="pic" sz="quarter" idx="18" hasCustomPrompt="1"/>
          </p:nvPr>
        </p:nvSpPr>
        <p:spPr>
          <a:xfrm>
            <a:off x="2451354" y="2303647"/>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kern="1200" dirty="0">
                <a:solidFill>
                  <a:schemeClr val="bg1"/>
                </a:solidFill>
                <a:latin typeface="+mj-lt"/>
                <a:ea typeface="+mn-ea"/>
                <a:cs typeface="+mn-cs"/>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1" name="Picture Placeholder 10"/>
          <p:cNvSpPr>
            <a:spLocks noGrp="1"/>
          </p:cNvSpPr>
          <p:nvPr>
            <p:ph type="pic" sz="quarter" idx="19" hasCustomPrompt="1"/>
          </p:nvPr>
        </p:nvSpPr>
        <p:spPr>
          <a:xfrm>
            <a:off x="4902708" y="2303647"/>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3" name="Picture Placeholder 10"/>
          <p:cNvSpPr>
            <a:spLocks noGrp="1"/>
          </p:cNvSpPr>
          <p:nvPr>
            <p:ph type="pic" sz="quarter" idx="20" hasCustomPrompt="1"/>
          </p:nvPr>
        </p:nvSpPr>
        <p:spPr>
          <a:xfrm>
            <a:off x="7354062" y="2303647"/>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4" name="Picture Placeholder 10"/>
          <p:cNvSpPr>
            <a:spLocks noGrp="1"/>
          </p:cNvSpPr>
          <p:nvPr>
            <p:ph type="pic" sz="quarter" idx="21" hasCustomPrompt="1"/>
          </p:nvPr>
        </p:nvSpPr>
        <p:spPr>
          <a:xfrm>
            <a:off x="9805416" y="2303647"/>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5" name="Picture Placeholder 10"/>
          <p:cNvSpPr>
            <a:spLocks noGrp="1"/>
          </p:cNvSpPr>
          <p:nvPr>
            <p:ph type="pic" sz="quarter" idx="22" hasCustomPrompt="1"/>
          </p:nvPr>
        </p:nvSpPr>
        <p:spPr>
          <a:xfrm>
            <a:off x="0" y="3844731"/>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6" name="Picture Placeholder 10"/>
          <p:cNvSpPr>
            <a:spLocks noGrp="1"/>
          </p:cNvSpPr>
          <p:nvPr>
            <p:ph type="pic" sz="quarter" idx="23" hasCustomPrompt="1"/>
          </p:nvPr>
        </p:nvSpPr>
        <p:spPr>
          <a:xfrm>
            <a:off x="2451354" y="3844731"/>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7" name="Picture Placeholder 10"/>
          <p:cNvSpPr>
            <a:spLocks noGrp="1"/>
          </p:cNvSpPr>
          <p:nvPr>
            <p:ph type="pic" sz="quarter" idx="24" hasCustomPrompt="1"/>
          </p:nvPr>
        </p:nvSpPr>
        <p:spPr>
          <a:xfrm>
            <a:off x="4902708" y="3851710"/>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4" name="Picture Placeholder 10"/>
          <p:cNvSpPr>
            <a:spLocks noGrp="1"/>
          </p:cNvSpPr>
          <p:nvPr>
            <p:ph type="pic" sz="quarter" idx="25" hasCustomPrompt="1"/>
          </p:nvPr>
        </p:nvSpPr>
        <p:spPr>
          <a:xfrm>
            <a:off x="7354062" y="3851710"/>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5" name="Picture Placeholder 10"/>
          <p:cNvSpPr>
            <a:spLocks noGrp="1"/>
          </p:cNvSpPr>
          <p:nvPr>
            <p:ph type="pic" sz="quarter" idx="26" hasCustomPrompt="1"/>
          </p:nvPr>
        </p:nvSpPr>
        <p:spPr>
          <a:xfrm>
            <a:off x="9805416" y="3851710"/>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6" name="Picture Placeholder 10"/>
          <p:cNvSpPr>
            <a:spLocks noGrp="1"/>
          </p:cNvSpPr>
          <p:nvPr>
            <p:ph type="pic" sz="quarter" idx="27" hasCustomPrompt="1"/>
          </p:nvPr>
        </p:nvSpPr>
        <p:spPr>
          <a:xfrm>
            <a:off x="0" y="5385816"/>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7" name="Picture Placeholder 10"/>
          <p:cNvSpPr>
            <a:spLocks noGrp="1"/>
          </p:cNvSpPr>
          <p:nvPr>
            <p:ph type="pic" sz="quarter" idx="28" hasCustomPrompt="1"/>
          </p:nvPr>
        </p:nvSpPr>
        <p:spPr>
          <a:xfrm>
            <a:off x="2451354" y="5385816"/>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8" name="Picture Placeholder 10"/>
          <p:cNvSpPr>
            <a:spLocks noGrp="1"/>
          </p:cNvSpPr>
          <p:nvPr>
            <p:ph type="pic" sz="quarter" idx="29" hasCustomPrompt="1"/>
          </p:nvPr>
        </p:nvSpPr>
        <p:spPr>
          <a:xfrm>
            <a:off x="4902708" y="5385816"/>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9" name="Picture Placeholder 10"/>
          <p:cNvSpPr>
            <a:spLocks noGrp="1"/>
          </p:cNvSpPr>
          <p:nvPr>
            <p:ph type="pic" sz="quarter" idx="30" hasCustomPrompt="1"/>
          </p:nvPr>
        </p:nvSpPr>
        <p:spPr>
          <a:xfrm>
            <a:off x="7354062" y="5385816"/>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0" name="Picture Placeholder 10"/>
          <p:cNvSpPr>
            <a:spLocks noGrp="1"/>
          </p:cNvSpPr>
          <p:nvPr>
            <p:ph type="pic" sz="quarter" idx="31" hasCustomPrompt="1"/>
          </p:nvPr>
        </p:nvSpPr>
        <p:spPr>
          <a:xfrm>
            <a:off x="9805416" y="5385816"/>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3" name="Text Placeholder 4"/>
          <p:cNvSpPr>
            <a:spLocks noGrp="1"/>
          </p:cNvSpPr>
          <p:nvPr>
            <p:ph type="body" sz="quarter" idx="10" hasCustomPrompt="1"/>
          </p:nvPr>
        </p:nvSpPr>
        <p:spPr>
          <a:xfrm>
            <a:off x="609600" y="1447800"/>
            <a:ext cx="10972800" cy="279400"/>
          </a:xfrm>
        </p:spPr>
        <p:txBody>
          <a:bodyPr>
            <a:noAutofit/>
          </a:bodyPr>
          <a:lstStyle>
            <a:lvl1pPr marL="0" indent="0">
              <a:spcBef>
                <a:spcPts val="0"/>
              </a:spcBef>
              <a:spcAft>
                <a:spcPts val="0"/>
              </a:spcAft>
              <a:buNone/>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text</a:t>
            </a:r>
          </a:p>
        </p:txBody>
      </p:sp>
      <p:sp>
        <p:nvSpPr>
          <p:cNvPr id="31" name="Title 1"/>
          <p:cNvSpPr>
            <a:spLocks noGrp="1"/>
          </p:cNvSpPr>
          <p:nvPr>
            <p:ph type="title" hasCustomPrompt="1"/>
          </p:nvPr>
        </p:nvSpPr>
        <p:spPr>
          <a:xfrm>
            <a:off x="609600" y="381000"/>
            <a:ext cx="10972800" cy="838200"/>
          </a:xfrm>
        </p:spPr>
        <p:txBody>
          <a:bodyPr>
            <a:noAutofit/>
          </a:bodyPr>
          <a:lstStyle/>
          <a:p>
            <a:r>
              <a:rPr lang="en-US" dirty="0"/>
              <a:t>Tap to add title</a:t>
            </a:r>
          </a:p>
        </p:txBody>
      </p:sp>
      <p:cxnSp>
        <p:nvCxnSpPr>
          <p:cNvPr id="19" name="Straight Connector 18">
            <a:extLst>
              <a:ext uri="{FF2B5EF4-FFF2-40B4-BE49-F238E27FC236}">
                <a16:creationId xmlns:a16="http://schemas.microsoft.com/office/drawing/2014/main" id="{613D58E3-7FDC-46B6-AAAF-CAAA5C476B90}"/>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20" name="Picture 19">
            <a:extLst>
              <a:ext uri="{FF2B5EF4-FFF2-40B4-BE49-F238E27FC236}">
                <a16:creationId xmlns:a16="http://schemas.microsoft.com/office/drawing/2014/main" id="{E9CA7D34-5671-4D76-AA80-56339E4146F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6"/>
          </a:xfrm>
          <a:prstGeom prst="rect">
            <a:avLst/>
          </a:prstGeom>
        </p:spPr>
      </p:pic>
    </p:spTree>
    <p:extLst>
      <p:ext uri="{BB962C8B-B14F-4D97-AF65-F5344CB8AC3E}">
        <p14:creationId xmlns:p14="http://schemas.microsoft.com/office/powerpoint/2010/main" val="773550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_Project">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0"/>
            <a:ext cx="12192000"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project photo</a:t>
            </a:r>
          </a:p>
        </p:txBody>
      </p:sp>
      <p:sp>
        <p:nvSpPr>
          <p:cNvPr id="4" name="Title 1"/>
          <p:cNvSpPr>
            <a:spLocks noGrp="1"/>
          </p:cNvSpPr>
          <p:nvPr>
            <p:ph type="title" hasCustomPrompt="1"/>
          </p:nvPr>
        </p:nvSpPr>
        <p:spPr>
          <a:xfrm>
            <a:off x="609600" y="4419600"/>
            <a:ext cx="10972800" cy="838200"/>
          </a:xfrm>
        </p:spPr>
        <p:txBody>
          <a:bodyPr anchor="b">
            <a:noAutofit/>
          </a:bodyPr>
          <a:lstStyle>
            <a:lvl1pPr>
              <a:defRPr>
                <a:solidFill>
                  <a:schemeClr val="bg1"/>
                </a:solidFill>
              </a:defRPr>
            </a:lvl1pPr>
          </a:lstStyle>
          <a:p>
            <a:r>
              <a:rPr lang="en-US" dirty="0"/>
              <a:t>Tap to add project title</a:t>
            </a:r>
          </a:p>
        </p:txBody>
      </p:sp>
      <p:sp>
        <p:nvSpPr>
          <p:cNvPr id="3" name="Text Placeholder 2"/>
          <p:cNvSpPr>
            <a:spLocks noGrp="1"/>
          </p:cNvSpPr>
          <p:nvPr>
            <p:ph type="body" sz="quarter" idx="11"/>
          </p:nvPr>
        </p:nvSpPr>
        <p:spPr>
          <a:xfrm>
            <a:off x="609600" y="5334000"/>
            <a:ext cx="10972800" cy="914400"/>
          </a:xfrm>
        </p:spPr>
        <p:txBody>
          <a:bodyPr vert="horz" lIns="0" tIns="0" rIns="0" bIns="0" rtlCol="0" anchor="t">
            <a:noAutofit/>
          </a:bodyPr>
          <a:lstStyle>
            <a:lvl1pPr>
              <a:spcAft>
                <a:spcPts val="0"/>
              </a:spcAft>
              <a:defRPr lang="en-US" b="1" i="1" dirty="0" smtClean="0">
                <a:solidFill>
                  <a:schemeClr val="bg1"/>
                </a:solidFill>
                <a:latin typeface="+mj-lt"/>
                <a:ea typeface="+mj-ea"/>
                <a:cs typeface="+mj-cs"/>
              </a:defRPr>
            </a:lvl1pPr>
            <a:lvl2pPr>
              <a:defRPr lang="en-US" sz="1800" dirty="0" smtClean="0"/>
            </a:lvl2pPr>
            <a:lvl3pPr>
              <a:defRPr lang="en-US" sz="1800" dirty="0" smtClean="0"/>
            </a:lvl3pPr>
            <a:lvl4pPr>
              <a:defRPr lang="en-US" sz="1800" dirty="0" smtClean="0"/>
            </a:lvl4pPr>
            <a:lvl5pPr>
              <a:defRPr lang="en-US" sz="1800" dirty="0"/>
            </a:lvl5pPr>
          </a:lstStyle>
          <a:p>
            <a:pPr marL="0" lvl="0">
              <a:lnSpc>
                <a:spcPts val="2700"/>
              </a:lnSpc>
              <a:spcBef>
                <a:spcPct val="0"/>
              </a:spcBef>
              <a:buNone/>
            </a:pPr>
            <a:r>
              <a:rPr lang="en-US"/>
              <a:t>Click to edit Master text styles</a:t>
            </a:r>
          </a:p>
        </p:txBody>
      </p:sp>
      <p:sp>
        <p:nvSpPr>
          <p:cNvPr id="5" name="Text Placeholder 2"/>
          <p:cNvSpPr>
            <a:spLocks noGrp="1"/>
          </p:cNvSpPr>
          <p:nvPr>
            <p:ph type="body" sz="quarter" idx="12" hasCustomPrompt="1"/>
          </p:nvPr>
        </p:nvSpPr>
        <p:spPr>
          <a:xfrm rot="16200000">
            <a:off x="10110787" y="4776787"/>
            <a:ext cx="3967163" cy="195263"/>
          </a:xfrm>
        </p:spPr>
        <p:txBody>
          <a:bodyPr lIns="91440" tIns="91440" rIns="91440" bIns="91440" anchor="ctr">
            <a:noAutofit/>
          </a:bodyPr>
          <a:lstStyle>
            <a:lvl1pPr marL="0" indent="0">
              <a:buNone/>
              <a:defRPr sz="900">
                <a:solidFill>
                  <a:schemeClr val="bg1"/>
                </a:solidFill>
              </a:defRPr>
            </a:lvl1pPr>
            <a:lvl2pPr marL="457189" indent="0">
              <a:buNone/>
              <a:defRPr sz="900"/>
            </a:lvl2pPr>
            <a:lvl3pPr marL="960067" indent="0">
              <a:buNone/>
              <a:defRPr sz="900"/>
            </a:lvl3pPr>
            <a:lvl4pPr marL="1417245" indent="0">
              <a:buNone/>
              <a:defRPr sz="900"/>
            </a:lvl4pPr>
            <a:lvl5pPr marL="1874423" indent="0">
              <a:buNone/>
              <a:defRPr sz="900"/>
            </a:lvl5pPr>
          </a:lstStyle>
          <a:p>
            <a:pPr lvl="0"/>
            <a:r>
              <a:rPr lang="en-US" dirty="0"/>
              <a:t>© Click to add photo credit</a:t>
            </a:r>
          </a:p>
        </p:txBody>
      </p:sp>
      <p:pic>
        <p:nvPicPr>
          <p:cNvPr id="6" name="Picture 5" descr="A picture containing kitchenware, night sky&#10;&#10;Description automatically generated">
            <a:extLst>
              <a:ext uri="{FF2B5EF4-FFF2-40B4-BE49-F238E27FC236}">
                <a16:creationId xmlns:a16="http://schemas.microsoft.com/office/drawing/2014/main" id="{63D5404E-5A80-452B-86AA-FB772238DB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653" y="757533"/>
            <a:ext cx="7595937" cy="1685334"/>
          </a:xfrm>
          <a:prstGeom prst="rect">
            <a:avLst/>
          </a:prstGeom>
        </p:spPr>
      </p:pic>
      <p:pic>
        <p:nvPicPr>
          <p:cNvPr id="7" name="Picture 6">
            <a:extLst>
              <a:ext uri="{FF2B5EF4-FFF2-40B4-BE49-F238E27FC236}">
                <a16:creationId xmlns:a16="http://schemas.microsoft.com/office/drawing/2014/main" id="{C96413F7-F04A-4E1B-831A-80BE9F69FF5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448911" y="5977969"/>
            <a:ext cx="1340658" cy="697056"/>
          </a:xfrm>
          <a:prstGeom prst="rect">
            <a:avLst/>
          </a:prstGeom>
        </p:spPr>
      </p:pic>
    </p:spTree>
    <p:extLst>
      <p:ext uri="{BB962C8B-B14F-4D97-AF65-F5344CB8AC3E}">
        <p14:creationId xmlns:p14="http://schemas.microsoft.com/office/powerpoint/2010/main" val="3988950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6_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18999" y="3641598"/>
            <a:ext cx="4858766" cy="923544"/>
          </a:xfrm>
        </p:spPr>
        <p:txBody>
          <a:bodyPr anchor="b">
            <a:noAutofit/>
          </a:bodyPr>
          <a:lstStyle>
            <a:lvl1pPr>
              <a:defRPr sz="3600"/>
            </a:lvl1pPr>
          </a:lstStyle>
          <a:p>
            <a:r>
              <a:rPr lang="en-US" dirty="0"/>
              <a:t>Title</a:t>
            </a:r>
          </a:p>
        </p:txBody>
      </p:sp>
      <p:sp>
        <p:nvSpPr>
          <p:cNvPr id="4" name="Picture Placeholder 3"/>
          <p:cNvSpPr>
            <a:spLocks noGrp="1"/>
          </p:cNvSpPr>
          <p:nvPr>
            <p:ph type="pic" sz="quarter" idx="10" hasCustomPrompt="1"/>
          </p:nvPr>
        </p:nvSpPr>
        <p:spPr>
          <a:xfrm>
            <a:off x="-19051" y="0"/>
            <a:ext cx="6115051" cy="6858000"/>
          </a:xfrm>
          <a:solidFill>
            <a:schemeClr val="accent1"/>
          </a:solidFill>
        </p:spPr>
        <p:txBody>
          <a:bodyPr lIns="91440" tIns="91440" rIns="91440" bIns="91440">
            <a:no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6" name="Picture Placeholder 5"/>
          <p:cNvSpPr>
            <a:spLocks noGrp="1"/>
          </p:cNvSpPr>
          <p:nvPr>
            <p:ph type="pic" sz="quarter" idx="11" hasCustomPrompt="1"/>
          </p:nvPr>
        </p:nvSpPr>
        <p:spPr>
          <a:xfrm>
            <a:off x="6165130" y="0"/>
            <a:ext cx="6026870" cy="3429000"/>
          </a:xfrm>
          <a:solidFill>
            <a:schemeClr val="bg2">
              <a:lumMod val="90000"/>
            </a:schemeClr>
          </a:solidFill>
        </p:spPr>
        <p:txBody>
          <a:bodyPr lIns="91440" tIns="91440" rIns="91440" bIns="91440">
            <a:no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7" name="Text Placeholder 2"/>
          <p:cNvSpPr>
            <a:spLocks noGrp="1"/>
          </p:cNvSpPr>
          <p:nvPr>
            <p:ph type="body" sz="quarter" idx="12" hasCustomPrompt="1"/>
          </p:nvPr>
        </p:nvSpPr>
        <p:spPr>
          <a:xfrm>
            <a:off x="6719000" y="6135623"/>
            <a:ext cx="2739326" cy="169927"/>
          </a:xfrm>
        </p:spPr>
        <p:txBody>
          <a:bodyPr>
            <a:noAutofit/>
          </a:bodyPr>
          <a:lstStyle>
            <a:lvl1pPr marL="0" indent="0" algn="l">
              <a:spcBef>
                <a:spcPts val="0"/>
              </a:spcBef>
              <a:spcAft>
                <a:spcPts val="0"/>
              </a:spcAft>
              <a:buNone/>
              <a:defRPr sz="1600"/>
            </a:lvl1pPr>
            <a:lvl2pPr marL="457189" indent="0">
              <a:buNone/>
              <a:defRPr sz="1600"/>
            </a:lvl2pPr>
            <a:lvl3pPr marL="960067" indent="0">
              <a:buNone/>
              <a:defRPr sz="1600"/>
            </a:lvl3pPr>
            <a:lvl4pPr marL="1417245" indent="0">
              <a:buNone/>
              <a:defRPr sz="1600"/>
            </a:lvl4pPr>
            <a:lvl5pPr marL="1874423" indent="0">
              <a:buNone/>
              <a:defRPr sz="1600"/>
            </a:lvl5pPr>
          </a:lstStyle>
          <a:p>
            <a:pPr lvl="0"/>
            <a:r>
              <a:rPr lang="en-US" dirty="0"/>
              <a:t>MM/DD/YYYY</a:t>
            </a:r>
          </a:p>
        </p:txBody>
      </p:sp>
      <p:sp>
        <p:nvSpPr>
          <p:cNvPr id="10" name="Text Placeholder 4"/>
          <p:cNvSpPr>
            <a:spLocks noGrp="1"/>
          </p:cNvSpPr>
          <p:nvPr>
            <p:ph type="body" sz="quarter" idx="13" hasCustomPrompt="1"/>
          </p:nvPr>
        </p:nvSpPr>
        <p:spPr>
          <a:xfrm>
            <a:off x="6718999" y="4705223"/>
            <a:ext cx="4855464" cy="301879"/>
          </a:xfrm>
        </p:spPr>
        <p:txBody>
          <a:bodyPr>
            <a:noAutofit/>
          </a:bodyPr>
          <a:lstStyle>
            <a:lvl1pPr marL="0" marR="0" indent="0" algn="l" defTabSz="914354" rtl="0" eaLnBrk="1" fontAlgn="auto" latinLnBrk="0" hangingPunct="1">
              <a:lnSpc>
                <a:spcPct val="90000"/>
              </a:lnSpc>
              <a:spcBef>
                <a:spcPts val="0"/>
              </a:spcBef>
              <a:spcAft>
                <a:spcPts val="0"/>
              </a:spcAft>
              <a:buClrTx/>
              <a:buSzTx/>
              <a:buFont typeface="Arial" panose="020B0604020202020204" pitchFamily="34" charset="0"/>
              <a:buNone/>
              <a:tabLst/>
              <a:defRPr sz="2800" b="1">
                <a:solidFill>
                  <a:schemeClr val="tx2"/>
                </a:solidFill>
                <a:latin typeface="+mn-lt"/>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Subhead</a:t>
            </a:r>
          </a:p>
        </p:txBody>
      </p:sp>
      <p:pic>
        <p:nvPicPr>
          <p:cNvPr id="14" name="Picture 13">
            <a:extLst>
              <a:ext uri="{FF2B5EF4-FFF2-40B4-BE49-F238E27FC236}">
                <a16:creationId xmlns:a16="http://schemas.microsoft.com/office/drawing/2014/main" id="{CFF1A172-AD2E-45F3-AA5D-CBBD3A43651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332261" y="5219700"/>
            <a:ext cx="2279257" cy="1185069"/>
          </a:xfrm>
          <a:prstGeom prst="rect">
            <a:avLst/>
          </a:prstGeom>
        </p:spPr>
      </p:pic>
    </p:spTree>
    <p:extLst>
      <p:ext uri="{BB962C8B-B14F-4D97-AF65-F5344CB8AC3E}">
        <p14:creationId xmlns:p14="http://schemas.microsoft.com/office/powerpoint/2010/main" val="19220590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2_Project">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0"/>
            <a:ext cx="12192000"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project photo</a:t>
            </a:r>
          </a:p>
        </p:txBody>
      </p:sp>
      <p:sp>
        <p:nvSpPr>
          <p:cNvPr id="4" name="Title 1"/>
          <p:cNvSpPr>
            <a:spLocks noGrp="1"/>
          </p:cNvSpPr>
          <p:nvPr>
            <p:ph type="title" hasCustomPrompt="1"/>
          </p:nvPr>
        </p:nvSpPr>
        <p:spPr>
          <a:xfrm>
            <a:off x="609600" y="762000"/>
            <a:ext cx="10972800" cy="838200"/>
          </a:xfrm>
        </p:spPr>
        <p:txBody>
          <a:bodyPr anchor="b">
            <a:noAutofit/>
          </a:bodyPr>
          <a:lstStyle>
            <a:lvl1pPr algn="r">
              <a:defRPr>
                <a:solidFill>
                  <a:schemeClr val="bg1"/>
                </a:solidFill>
              </a:defRPr>
            </a:lvl1pPr>
          </a:lstStyle>
          <a:p>
            <a:r>
              <a:rPr lang="en-US" dirty="0"/>
              <a:t>Tap to add project title</a:t>
            </a:r>
          </a:p>
        </p:txBody>
      </p:sp>
      <p:sp>
        <p:nvSpPr>
          <p:cNvPr id="3" name="Text Placeholder 2"/>
          <p:cNvSpPr>
            <a:spLocks noGrp="1"/>
          </p:cNvSpPr>
          <p:nvPr>
            <p:ph type="body" sz="quarter" idx="11"/>
          </p:nvPr>
        </p:nvSpPr>
        <p:spPr>
          <a:xfrm>
            <a:off x="609600" y="1676400"/>
            <a:ext cx="10972800" cy="914400"/>
          </a:xfrm>
        </p:spPr>
        <p:txBody>
          <a:bodyPr vert="horz" lIns="0" tIns="0" rIns="0" bIns="0" rtlCol="0" anchor="t">
            <a:noAutofit/>
          </a:bodyPr>
          <a:lstStyle>
            <a:lvl1pPr algn="r">
              <a:spcAft>
                <a:spcPts val="0"/>
              </a:spcAft>
              <a:defRPr lang="en-US" b="1" i="1" dirty="0" smtClean="0">
                <a:solidFill>
                  <a:schemeClr val="bg1"/>
                </a:solidFill>
                <a:latin typeface="+mj-lt"/>
                <a:ea typeface="+mj-ea"/>
                <a:cs typeface="+mj-cs"/>
              </a:defRPr>
            </a:lvl1pPr>
            <a:lvl2pPr>
              <a:defRPr lang="en-US" sz="1800" dirty="0" smtClean="0"/>
            </a:lvl2pPr>
            <a:lvl3pPr>
              <a:defRPr lang="en-US" sz="1800" dirty="0" smtClean="0"/>
            </a:lvl3pPr>
            <a:lvl4pPr>
              <a:defRPr lang="en-US" sz="1800" dirty="0" smtClean="0"/>
            </a:lvl4pPr>
            <a:lvl5pPr>
              <a:defRPr lang="en-US" sz="1800" dirty="0"/>
            </a:lvl5pPr>
          </a:lstStyle>
          <a:p>
            <a:pPr marL="0" lvl="0">
              <a:lnSpc>
                <a:spcPts val="2700"/>
              </a:lnSpc>
              <a:spcBef>
                <a:spcPct val="0"/>
              </a:spcBef>
              <a:buNone/>
            </a:pPr>
            <a:r>
              <a:rPr lang="en-US"/>
              <a:t>Click to edit Master text styles</a:t>
            </a:r>
          </a:p>
        </p:txBody>
      </p:sp>
      <p:sp>
        <p:nvSpPr>
          <p:cNvPr id="5" name="Text Placeholder 2"/>
          <p:cNvSpPr>
            <a:spLocks noGrp="1"/>
          </p:cNvSpPr>
          <p:nvPr>
            <p:ph type="body" sz="quarter" idx="12" hasCustomPrompt="1"/>
          </p:nvPr>
        </p:nvSpPr>
        <p:spPr>
          <a:xfrm rot="16200000">
            <a:off x="10110787" y="4776787"/>
            <a:ext cx="3967163" cy="195263"/>
          </a:xfrm>
        </p:spPr>
        <p:txBody>
          <a:bodyPr lIns="91440" tIns="91440" rIns="91440" bIns="91440" anchor="ctr">
            <a:noAutofit/>
          </a:bodyPr>
          <a:lstStyle>
            <a:lvl1pPr marL="0" indent="0">
              <a:buNone/>
              <a:defRPr sz="900">
                <a:solidFill>
                  <a:schemeClr val="bg1"/>
                </a:solidFill>
              </a:defRPr>
            </a:lvl1pPr>
            <a:lvl2pPr marL="457189" indent="0">
              <a:buNone/>
              <a:defRPr sz="900"/>
            </a:lvl2pPr>
            <a:lvl3pPr marL="960067" indent="0">
              <a:buNone/>
              <a:defRPr sz="900"/>
            </a:lvl3pPr>
            <a:lvl4pPr marL="1417245" indent="0">
              <a:buNone/>
              <a:defRPr sz="900"/>
            </a:lvl4pPr>
            <a:lvl5pPr marL="1874423" indent="0">
              <a:buNone/>
              <a:defRPr sz="900"/>
            </a:lvl5pPr>
          </a:lstStyle>
          <a:p>
            <a:pPr lvl="0"/>
            <a:r>
              <a:rPr lang="en-US" dirty="0"/>
              <a:t>© Click to add photo credit</a:t>
            </a:r>
          </a:p>
        </p:txBody>
      </p:sp>
      <p:pic>
        <p:nvPicPr>
          <p:cNvPr id="6" name="Picture 5" descr="A picture containing kitchenware, night sky&#10;&#10;Description automatically generated">
            <a:extLst>
              <a:ext uri="{FF2B5EF4-FFF2-40B4-BE49-F238E27FC236}">
                <a16:creationId xmlns:a16="http://schemas.microsoft.com/office/drawing/2014/main" id="{DD3FAD2F-FCC6-4764-91D8-178533AED5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653" y="5291433"/>
            <a:ext cx="7595937" cy="1685334"/>
          </a:xfrm>
          <a:prstGeom prst="rect">
            <a:avLst/>
          </a:prstGeom>
        </p:spPr>
      </p:pic>
      <p:pic>
        <p:nvPicPr>
          <p:cNvPr id="7" name="Picture 6">
            <a:extLst>
              <a:ext uri="{FF2B5EF4-FFF2-40B4-BE49-F238E27FC236}">
                <a16:creationId xmlns:a16="http://schemas.microsoft.com/office/drawing/2014/main" id="{1F7DDF3C-0D10-4C6D-8F4C-C1E10D99A75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458450" y="5977969"/>
            <a:ext cx="1340658" cy="697056"/>
          </a:xfrm>
          <a:prstGeom prst="rect">
            <a:avLst/>
          </a:prstGeom>
        </p:spPr>
      </p:pic>
    </p:spTree>
    <p:extLst>
      <p:ext uri="{BB962C8B-B14F-4D97-AF65-F5344CB8AC3E}">
        <p14:creationId xmlns:p14="http://schemas.microsoft.com/office/powerpoint/2010/main" val="2620763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3_Project">
    <p:bg>
      <p:bgPr>
        <a:solidFill>
          <a:schemeClr val="bg1"/>
        </a:solidFill>
        <a:effectLst/>
      </p:bgPr>
    </p:bg>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0" y="0"/>
            <a:ext cx="12192000"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project photo</a:t>
            </a:r>
          </a:p>
        </p:txBody>
      </p:sp>
      <p:sp>
        <p:nvSpPr>
          <p:cNvPr id="4" name="Title 1"/>
          <p:cNvSpPr>
            <a:spLocks noGrp="1"/>
          </p:cNvSpPr>
          <p:nvPr>
            <p:ph type="title" hasCustomPrompt="1"/>
          </p:nvPr>
        </p:nvSpPr>
        <p:spPr>
          <a:xfrm>
            <a:off x="0" y="6057781"/>
            <a:ext cx="12192000" cy="800219"/>
          </a:xfrm>
          <a:solidFill>
            <a:srgbClr val="000000">
              <a:alpha val="50196"/>
            </a:srgbClr>
          </a:solidFill>
        </p:spPr>
        <p:txBody>
          <a:bodyPr wrap="square" lIns="457200" tIns="274320" rIns="274320" bIns="274320" anchor="ctr">
            <a:spAutoFit/>
          </a:bodyPr>
          <a:lstStyle>
            <a:lvl1pPr>
              <a:lnSpc>
                <a:spcPct val="100000"/>
              </a:lnSpc>
              <a:defRPr sz="1600" baseline="0">
                <a:solidFill>
                  <a:schemeClr val="bg1"/>
                </a:solidFill>
              </a:defRPr>
            </a:lvl1pPr>
          </a:lstStyle>
          <a:p>
            <a:r>
              <a:rPr lang="en-US" dirty="0"/>
              <a:t>Tap to add Project Name/location/information</a:t>
            </a:r>
          </a:p>
        </p:txBody>
      </p:sp>
      <p:sp>
        <p:nvSpPr>
          <p:cNvPr id="3" name="Text Placeholder 2"/>
          <p:cNvSpPr>
            <a:spLocks noGrp="1"/>
          </p:cNvSpPr>
          <p:nvPr>
            <p:ph type="body" sz="quarter" idx="11" hasCustomPrompt="1"/>
          </p:nvPr>
        </p:nvSpPr>
        <p:spPr>
          <a:xfrm rot="16200000">
            <a:off x="10110787" y="3967845"/>
            <a:ext cx="3967163" cy="195263"/>
          </a:xfrm>
        </p:spPr>
        <p:txBody>
          <a:bodyPr lIns="91440" tIns="91440" rIns="91440" bIns="91440" anchor="ctr">
            <a:noAutofit/>
          </a:bodyPr>
          <a:lstStyle>
            <a:lvl1pPr marL="0" indent="0">
              <a:buNone/>
              <a:defRPr sz="900">
                <a:solidFill>
                  <a:schemeClr val="bg1"/>
                </a:solidFill>
              </a:defRPr>
            </a:lvl1pPr>
            <a:lvl2pPr marL="457189" indent="0">
              <a:buNone/>
              <a:defRPr sz="900"/>
            </a:lvl2pPr>
            <a:lvl3pPr marL="960067" indent="0">
              <a:buNone/>
              <a:defRPr sz="900"/>
            </a:lvl3pPr>
            <a:lvl4pPr marL="1417245" indent="0">
              <a:buNone/>
              <a:defRPr sz="900"/>
            </a:lvl4pPr>
            <a:lvl5pPr marL="1874423" indent="0">
              <a:buNone/>
              <a:defRPr sz="900"/>
            </a:lvl5pPr>
          </a:lstStyle>
          <a:p>
            <a:pPr lvl="0"/>
            <a:r>
              <a:rPr lang="en-US" dirty="0"/>
              <a:t>© Click to add photo credit</a:t>
            </a:r>
          </a:p>
        </p:txBody>
      </p:sp>
      <p:pic>
        <p:nvPicPr>
          <p:cNvPr id="6" name="Picture 5">
            <a:extLst>
              <a:ext uri="{FF2B5EF4-FFF2-40B4-BE49-F238E27FC236}">
                <a16:creationId xmlns:a16="http://schemas.microsoft.com/office/drawing/2014/main" id="{20DC2532-6594-4F3A-8926-361E05E7C39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68050" y="6205779"/>
            <a:ext cx="902508" cy="469246"/>
          </a:xfrm>
          <a:prstGeom prst="rect">
            <a:avLst/>
          </a:prstGeom>
        </p:spPr>
      </p:pic>
    </p:spTree>
    <p:extLst>
      <p:ext uri="{BB962C8B-B14F-4D97-AF65-F5344CB8AC3E}">
        <p14:creationId xmlns:p14="http://schemas.microsoft.com/office/powerpoint/2010/main" val="40885436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4_Project">
    <p:bg>
      <p:bgPr>
        <a:solidFill>
          <a:schemeClr val="bg1"/>
        </a:solidFill>
        <a:effectLst/>
      </p:bgPr>
    </p:bg>
    <p:spTree>
      <p:nvGrpSpPr>
        <p:cNvPr id="1" name=""/>
        <p:cNvGrpSpPr/>
        <p:nvPr/>
      </p:nvGrpSpPr>
      <p:grpSpPr>
        <a:xfrm>
          <a:off x="0" y="0"/>
          <a:ext cx="0" cy="0"/>
          <a:chOff x="0" y="0"/>
          <a:chExt cx="0" cy="0"/>
        </a:xfrm>
      </p:grpSpPr>
      <p:sp>
        <p:nvSpPr>
          <p:cNvPr id="6" name="Picture Placeholder 7"/>
          <p:cNvSpPr>
            <a:spLocks noGrp="1"/>
          </p:cNvSpPr>
          <p:nvPr>
            <p:ph type="pic" sz="quarter" idx="10" hasCustomPrompt="1"/>
          </p:nvPr>
        </p:nvSpPr>
        <p:spPr>
          <a:xfrm>
            <a:off x="0" y="0"/>
            <a:ext cx="12192000"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project photo</a:t>
            </a:r>
          </a:p>
        </p:txBody>
      </p:sp>
      <p:sp>
        <p:nvSpPr>
          <p:cNvPr id="5" name="Text Placeholder 2"/>
          <p:cNvSpPr>
            <a:spLocks noGrp="1"/>
          </p:cNvSpPr>
          <p:nvPr>
            <p:ph type="body" sz="quarter" idx="11" hasCustomPrompt="1"/>
          </p:nvPr>
        </p:nvSpPr>
        <p:spPr>
          <a:xfrm rot="16200000">
            <a:off x="10110787" y="4776787"/>
            <a:ext cx="3967163" cy="195263"/>
          </a:xfrm>
        </p:spPr>
        <p:txBody>
          <a:bodyPr lIns="91440" tIns="91440" rIns="91440" bIns="91440" anchor="ctr">
            <a:noAutofit/>
          </a:bodyPr>
          <a:lstStyle>
            <a:lvl1pPr marL="0" indent="0">
              <a:buNone/>
              <a:defRPr sz="900">
                <a:solidFill>
                  <a:schemeClr val="bg1"/>
                </a:solidFill>
              </a:defRPr>
            </a:lvl1pPr>
            <a:lvl2pPr marL="457189" indent="0">
              <a:buNone/>
              <a:defRPr sz="900"/>
            </a:lvl2pPr>
            <a:lvl3pPr marL="960067" indent="0">
              <a:buNone/>
              <a:defRPr sz="900"/>
            </a:lvl3pPr>
            <a:lvl4pPr marL="1417245" indent="0">
              <a:buNone/>
              <a:defRPr sz="900"/>
            </a:lvl4pPr>
            <a:lvl5pPr marL="1874423" indent="0">
              <a:buNone/>
              <a:defRPr sz="900"/>
            </a:lvl5pPr>
          </a:lstStyle>
          <a:p>
            <a:pPr lvl="0"/>
            <a:r>
              <a:rPr lang="en-US" dirty="0"/>
              <a:t>© Click to add photo credit</a:t>
            </a:r>
          </a:p>
        </p:txBody>
      </p:sp>
      <p:sp>
        <p:nvSpPr>
          <p:cNvPr id="4" name="Title 1"/>
          <p:cNvSpPr>
            <a:spLocks noGrp="1"/>
          </p:cNvSpPr>
          <p:nvPr>
            <p:ph type="title" hasCustomPrompt="1"/>
          </p:nvPr>
        </p:nvSpPr>
        <p:spPr>
          <a:xfrm>
            <a:off x="0" y="4925083"/>
            <a:ext cx="3505200" cy="1046440"/>
          </a:xfrm>
          <a:solidFill>
            <a:srgbClr val="000000">
              <a:alpha val="50196"/>
            </a:srgbClr>
          </a:solidFill>
        </p:spPr>
        <p:txBody>
          <a:bodyPr wrap="square" lIns="457200" tIns="274320" rIns="274320" bIns="274320" anchor="ctr">
            <a:spAutoFit/>
          </a:bodyPr>
          <a:lstStyle>
            <a:lvl1pPr>
              <a:lnSpc>
                <a:spcPct val="100000"/>
              </a:lnSpc>
              <a:defRPr sz="1600" baseline="0">
                <a:solidFill>
                  <a:schemeClr val="bg1"/>
                </a:solidFill>
              </a:defRPr>
            </a:lvl1pPr>
          </a:lstStyle>
          <a:p>
            <a:r>
              <a:rPr lang="en-US" dirty="0"/>
              <a:t>Tap to add Project Name/location/information</a:t>
            </a:r>
          </a:p>
        </p:txBody>
      </p:sp>
      <p:pic>
        <p:nvPicPr>
          <p:cNvPr id="7" name="Picture 6">
            <a:extLst>
              <a:ext uri="{FF2B5EF4-FFF2-40B4-BE49-F238E27FC236}">
                <a16:creationId xmlns:a16="http://schemas.microsoft.com/office/drawing/2014/main" id="{76D294A5-68B7-4F15-8419-F55793BA1B5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467975" y="5977969"/>
            <a:ext cx="1340658" cy="697056"/>
          </a:xfrm>
          <a:prstGeom prst="rect">
            <a:avLst/>
          </a:prstGeom>
        </p:spPr>
      </p:pic>
    </p:spTree>
    <p:extLst>
      <p:ext uri="{BB962C8B-B14F-4D97-AF65-F5344CB8AC3E}">
        <p14:creationId xmlns:p14="http://schemas.microsoft.com/office/powerpoint/2010/main" val="42901438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_FullBleed">
    <p:bg>
      <p:bgPr>
        <a:solidFill>
          <a:schemeClr val="bg1"/>
        </a:solidFill>
        <a:effectLst/>
      </p:bgPr>
    </p:bg>
    <p:spTree>
      <p:nvGrpSpPr>
        <p:cNvPr id="1" name=""/>
        <p:cNvGrpSpPr/>
        <p:nvPr/>
      </p:nvGrpSpPr>
      <p:grpSpPr>
        <a:xfrm>
          <a:off x="0" y="0"/>
          <a:ext cx="0" cy="0"/>
          <a:chOff x="0" y="0"/>
          <a:chExt cx="0" cy="0"/>
        </a:xfrm>
      </p:grpSpPr>
      <p:sp>
        <p:nvSpPr>
          <p:cNvPr id="4" name="Picture Placeholder 7"/>
          <p:cNvSpPr>
            <a:spLocks noGrp="1"/>
          </p:cNvSpPr>
          <p:nvPr>
            <p:ph type="pic" sz="quarter" idx="10" hasCustomPrompt="1"/>
          </p:nvPr>
        </p:nvSpPr>
        <p:spPr>
          <a:xfrm>
            <a:off x="0" y="0"/>
            <a:ext cx="12192000"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project photo</a:t>
            </a:r>
          </a:p>
        </p:txBody>
      </p:sp>
      <p:sp>
        <p:nvSpPr>
          <p:cNvPr id="3" name="Text Placeholder 2"/>
          <p:cNvSpPr>
            <a:spLocks noGrp="1"/>
          </p:cNvSpPr>
          <p:nvPr>
            <p:ph type="body" sz="quarter" idx="11" hasCustomPrompt="1"/>
          </p:nvPr>
        </p:nvSpPr>
        <p:spPr>
          <a:xfrm rot="16200000">
            <a:off x="10110787" y="4776787"/>
            <a:ext cx="3967163" cy="195263"/>
          </a:xfrm>
        </p:spPr>
        <p:txBody>
          <a:bodyPr lIns="91440" tIns="91440" rIns="91440" bIns="91440" anchor="ctr">
            <a:noAutofit/>
          </a:bodyPr>
          <a:lstStyle>
            <a:lvl1pPr marL="0" indent="0">
              <a:spcBef>
                <a:spcPts val="0"/>
              </a:spcBef>
              <a:spcAft>
                <a:spcPts val="0"/>
              </a:spcAft>
              <a:buNone/>
              <a:defRPr sz="900">
                <a:solidFill>
                  <a:schemeClr val="bg1"/>
                </a:solidFill>
              </a:defRPr>
            </a:lvl1pPr>
            <a:lvl2pPr marL="457189" indent="0">
              <a:buNone/>
              <a:defRPr sz="900"/>
            </a:lvl2pPr>
            <a:lvl3pPr marL="960067" indent="0">
              <a:buNone/>
              <a:defRPr sz="900"/>
            </a:lvl3pPr>
            <a:lvl4pPr marL="1417245" indent="0">
              <a:buNone/>
              <a:defRPr sz="900"/>
            </a:lvl4pPr>
            <a:lvl5pPr marL="1874423" indent="0">
              <a:buNone/>
              <a:defRPr sz="900"/>
            </a:lvl5pPr>
          </a:lstStyle>
          <a:p>
            <a:pPr lvl="0"/>
            <a:r>
              <a:rPr lang="en-US" dirty="0"/>
              <a:t>© Click to add photo credit</a:t>
            </a:r>
          </a:p>
        </p:txBody>
      </p:sp>
      <p:pic>
        <p:nvPicPr>
          <p:cNvPr id="5" name="Picture 4" descr="A picture containing kitchenware, night sky&#10;&#10;Description automatically generated">
            <a:extLst>
              <a:ext uri="{FF2B5EF4-FFF2-40B4-BE49-F238E27FC236}">
                <a16:creationId xmlns:a16="http://schemas.microsoft.com/office/drawing/2014/main" id="{5B8C9DD7-9B4E-4919-BE30-2429E8699A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653" y="5291433"/>
            <a:ext cx="7595937" cy="1685334"/>
          </a:xfrm>
          <a:prstGeom prst="rect">
            <a:avLst/>
          </a:prstGeom>
        </p:spPr>
      </p:pic>
      <p:pic>
        <p:nvPicPr>
          <p:cNvPr id="6" name="Picture 5">
            <a:extLst>
              <a:ext uri="{FF2B5EF4-FFF2-40B4-BE49-F238E27FC236}">
                <a16:creationId xmlns:a16="http://schemas.microsoft.com/office/drawing/2014/main" id="{F8082339-4682-4AC2-A30D-BE7D58E3AE6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477500" y="5977969"/>
            <a:ext cx="1340658" cy="697056"/>
          </a:xfrm>
          <a:prstGeom prst="rect">
            <a:avLst/>
          </a:prstGeom>
        </p:spPr>
      </p:pic>
    </p:spTree>
    <p:extLst>
      <p:ext uri="{BB962C8B-B14F-4D97-AF65-F5344CB8AC3E}">
        <p14:creationId xmlns:p14="http://schemas.microsoft.com/office/powerpoint/2010/main" val="4016036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_Coll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473" y="0"/>
            <a:ext cx="6061999"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project photo</a:t>
            </a:r>
          </a:p>
        </p:txBody>
      </p:sp>
      <p:sp>
        <p:nvSpPr>
          <p:cNvPr id="6" name="Picture Placeholder 6"/>
          <p:cNvSpPr>
            <a:spLocks noGrp="1"/>
          </p:cNvSpPr>
          <p:nvPr>
            <p:ph type="pic" sz="quarter" idx="12" hasCustomPrompt="1"/>
          </p:nvPr>
        </p:nvSpPr>
        <p:spPr>
          <a:xfrm>
            <a:off x="6133626" y="0"/>
            <a:ext cx="6058374"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project photo</a:t>
            </a:r>
          </a:p>
        </p:txBody>
      </p:sp>
      <p:sp>
        <p:nvSpPr>
          <p:cNvPr id="4" name="Text Placeholder 3"/>
          <p:cNvSpPr>
            <a:spLocks noGrp="1"/>
          </p:cNvSpPr>
          <p:nvPr>
            <p:ph type="body" sz="quarter" idx="13" hasCustomPrompt="1"/>
          </p:nvPr>
        </p:nvSpPr>
        <p:spPr>
          <a:xfrm>
            <a:off x="0" y="6422119"/>
            <a:ext cx="6062472" cy="435881"/>
          </a:xfrm>
          <a:solidFill>
            <a:schemeClr val="tx1">
              <a:alpha val="50000"/>
            </a:schemeClr>
          </a:solidFill>
        </p:spPr>
        <p:txBody>
          <a:bodyPr lIns="640080" tIns="91440" rIns="457200" bIns="91440">
            <a:normAutofit/>
          </a:bodyPr>
          <a:lstStyle>
            <a:lvl1pPr marL="0" indent="0">
              <a:spcBef>
                <a:spcPts val="0"/>
              </a:spcBef>
              <a:spcAft>
                <a:spcPts val="0"/>
              </a:spcAft>
              <a:buNone/>
              <a:defRPr sz="1800" baseline="0">
                <a:solidFill>
                  <a:schemeClr val="bg1"/>
                </a:solidFill>
                <a:latin typeface="+mn-lt"/>
              </a:defRPr>
            </a:lvl1pPr>
          </a:lstStyle>
          <a:p>
            <a:pPr lvl="0"/>
            <a:r>
              <a:rPr lang="en-US" dirty="0"/>
              <a:t>Click to edit Master photo caption styles</a:t>
            </a:r>
          </a:p>
        </p:txBody>
      </p:sp>
      <p:sp>
        <p:nvSpPr>
          <p:cNvPr id="5" name="Text Placeholder 3"/>
          <p:cNvSpPr>
            <a:spLocks noGrp="1"/>
          </p:cNvSpPr>
          <p:nvPr>
            <p:ph type="body" sz="quarter" idx="14" hasCustomPrompt="1"/>
          </p:nvPr>
        </p:nvSpPr>
        <p:spPr>
          <a:xfrm>
            <a:off x="6133626" y="6422119"/>
            <a:ext cx="6062472" cy="435881"/>
          </a:xfrm>
          <a:solidFill>
            <a:schemeClr val="tx1">
              <a:alpha val="50000"/>
            </a:schemeClr>
          </a:solidFill>
        </p:spPr>
        <p:txBody>
          <a:bodyPr lIns="640080" tIns="91440" rIns="457200" bIns="91440">
            <a:normAutofit/>
          </a:bodyPr>
          <a:lstStyle>
            <a:lvl1pPr marL="0" indent="0">
              <a:spcBef>
                <a:spcPts val="0"/>
              </a:spcBef>
              <a:spcAft>
                <a:spcPts val="0"/>
              </a:spcAft>
              <a:buNone/>
              <a:defRPr sz="1800" baseline="0">
                <a:solidFill>
                  <a:schemeClr val="bg1"/>
                </a:solidFill>
                <a:latin typeface="+mn-lt"/>
              </a:defRPr>
            </a:lvl1pPr>
          </a:lstStyle>
          <a:p>
            <a:pPr lvl="0"/>
            <a:r>
              <a:rPr lang="en-US" dirty="0"/>
              <a:t>Click to edit Master photo caption styles</a:t>
            </a:r>
          </a:p>
        </p:txBody>
      </p:sp>
      <p:pic>
        <p:nvPicPr>
          <p:cNvPr id="8" name="Picture 7">
            <a:extLst>
              <a:ext uri="{FF2B5EF4-FFF2-40B4-BE49-F238E27FC236}">
                <a16:creationId xmlns:a16="http://schemas.microsoft.com/office/drawing/2014/main" id="{6680C208-03BA-4661-8391-26EBE587775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539819"/>
            <a:ext cx="1340658" cy="697056"/>
          </a:xfrm>
          <a:prstGeom prst="rect">
            <a:avLst/>
          </a:prstGeom>
        </p:spPr>
      </p:pic>
    </p:spTree>
    <p:extLst>
      <p:ext uri="{BB962C8B-B14F-4D97-AF65-F5344CB8AC3E}">
        <p14:creationId xmlns:p14="http://schemas.microsoft.com/office/powerpoint/2010/main" val="24744569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2_Collage">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1742" y="0"/>
            <a:ext cx="7907272"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2" name="Picture Placeholder 10"/>
          <p:cNvSpPr>
            <a:spLocks noGrp="1"/>
          </p:cNvSpPr>
          <p:nvPr>
            <p:ph type="pic" sz="quarter" idx="27" hasCustomPrompt="1"/>
          </p:nvPr>
        </p:nvSpPr>
        <p:spPr>
          <a:xfrm>
            <a:off x="7973022" y="0"/>
            <a:ext cx="4218978"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pic>
        <p:nvPicPr>
          <p:cNvPr id="4" name="Picture 3">
            <a:extLst>
              <a:ext uri="{FF2B5EF4-FFF2-40B4-BE49-F238E27FC236}">
                <a16:creationId xmlns:a16="http://schemas.microsoft.com/office/drawing/2014/main" id="{89934337-A592-461D-997C-FC44A944FC2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6"/>
          </a:xfrm>
          <a:prstGeom prst="rect">
            <a:avLst/>
          </a:prstGeom>
        </p:spPr>
      </p:pic>
    </p:spTree>
    <p:extLst>
      <p:ext uri="{BB962C8B-B14F-4D97-AF65-F5344CB8AC3E}">
        <p14:creationId xmlns:p14="http://schemas.microsoft.com/office/powerpoint/2010/main" val="38250132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3_Collage">
    <p:spTree>
      <p:nvGrpSpPr>
        <p:cNvPr id="1" name=""/>
        <p:cNvGrpSpPr/>
        <p:nvPr/>
      </p:nvGrpSpPr>
      <p:grpSpPr>
        <a:xfrm>
          <a:off x="0" y="0"/>
          <a:ext cx="0" cy="0"/>
          <a:chOff x="0" y="0"/>
          <a:chExt cx="0" cy="0"/>
        </a:xfrm>
      </p:grpSpPr>
      <p:sp>
        <p:nvSpPr>
          <p:cNvPr id="12" name="Picture Placeholder 10"/>
          <p:cNvSpPr>
            <a:spLocks noGrp="1"/>
          </p:cNvSpPr>
          <p:nvPr>
            <p:ph type="pic" sz="quarter" idx="10" hasCustomPrompt="1"/>
          </p:nvPr>
        </p:nvSpPr>
        <p:spPr>
          <a:xfrm>
            <a:off x="0" y="0"/>
            <a:ext cx="4014216" cy="68580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3" name="Picture Placeholder 10"/>
          <p:cNvSpPr>
            <a:spLocks noGrp="1"/>
          </p:cNvSpPr>
          <p:nvPr>
            <p:ph type="pic" sz="quarter" idx="11" hasCustomPrompt="1"/>
          </p:nvPr>
        </p:nvSpPr>
        <p:spPr>
          <a:xfrm>
            <a:off x="4084320" y="0"/>
            <a:ext cx="8107680" cy="68580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pic>
        <p:nvPicPr>
          <p:cNvPr id="4" name="Picture 3">
            <a:extLst>
              <a:ext uri="{FF2B5EF4-FFF2-40B4-BE49-F238E27FC236}">
                <a16:creationId xmlns:a16="http://schemas.microsoft.com/office/drawing/2014/main" id="{453D7E1C-BEB5-4CD8-93A6-577714F7FF5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6"/>
          </a:xfrm>
          <a:prstGeom prst="rect">
            <a:avLst/>
          </a:prstGeom>
        </p:spPr>
      </p:pic>
    </p:spTree>
    <p:extLst>
      <p:ext uri="{BB962C8B-B14F-4D97-AF65-F5344CB8AC3E}">
        <p14:creationId xmlns:p14="http://schemas.microsoft.com/office/powerpoint/2010/main" val="12291205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4_Coll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0" y="0"/>
            <a:ext cx="6062472" cy="338937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6" name="Picture Placeholder 6"/>
          <p:cNvSpPr>
            <a:spLocks noGrp="1"/>
          </p:cNvSpPr>
          <p:nvPr>
            <p:ph type="pic" sz="quarter" idx="12" hasCustomPrompt="1"/>
          </p:nvPr>
        </p:nvSpPr>
        <p:spPr>
          <a:xfrm>
            <a:off x="6128004" y="0"/>
            <a:ext cx="6062472" cy="338937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4" name="Picture Placeholder 6"/>
          <p:cNvSpPr>
            <a:spLocks noGrp="1"/>
          </p:cNvSpPr>
          <p:nvPr>
            <p:ph type="pic" sz="quarter" idx="13" hasCustomPrompt="1"/>
          </p:nvPr>
        </p:nvSpPr>
        <p:spPr>
          <a:xfrm>
            <a:off x="0" y="3468624"/>
            <a:ext cx="6062472" cy="338937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5" name="Picture Placeholder 6"/>
          <p:cNvSpPr>
            <a:spLocks noGrp="1"/>
          </p:cNvSpPr>
          <p:nvPr>
            <p:ph type="pic" sz="quarter" idx="14" hasCustomPrompt="1"/>
          </p:nvPr>
        </p:nvSpPr>
        <p:spPr>
          <a:xfrm>
            <a:off x="6128004" y="3468624"/>
            <a:ext cx="6062472" cy="338937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pic>
        <p:nvPicPr>
          <p:cNvPr id="8" name="Picture 7">
            <a:extLst>
              <a:ext uri="{FF2B5EF4-FFF2-40B4-BE49-F238E27FC236}">
                <a16:creationId xmlns:a16="http://schemas.microsoft.com/office/drawing/2014/main" id="{C67E81ED-03E4-4D77-B0D9-8648F800798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6"/>
          </a:xfrm>
          <a:prstGeom prst="rect">
            <a:avLst/>
          </a:prstGeom>
        </p:spPr>
      </p:pic>
    </p:spTree>
    <p:extLst>
      <p:ext uri="{BB962C8B-B14F-4D97-AF65-F5344CB8AC3E}">
        <p14:creationId xmlns:p14="http://schemas.microsoft.com/office/powerpoint/2010/main" val="29798009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Org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Tap to add Master Org Chart title</a:t>
            </a:r>
          </a:p>
        </p:txBody>
      </p:sp>
      <p:sp>
        <p:nvSpPr>
          <p:cNvPr id="4" name="Text Placeholder 3"/>
          <p:cNvSpPr>
            <a:spLocks noGrp="1"/>
          </p:cNvSpPr>
          <p:nvPr>
            <p:ph type="body" sz="quarter" idx="10" hasCustomPrompt="1"/>
          </p:nvPr>
        </p:nvSpPr>
        <p:spPr>
          <a:xfrm>
            <a:off x="-166878" y="1463485"/>
            <a:ext cx="11595100" cy="438467"/>
          </a:xfrm>
          <a:prstGeom prst="homePlate">
            <a:avLst>
              <a:gd name="adj" fmla="val 36966"/>
            </a:avLst>
          </a:prstGeom>
          <a:solidFill>
            <a:schemeClr val="accent4"/>
          </a:solidFill>
        </p:spPr>
        <p:txBody>
          <a:bodyPr lIns="91440" tIns="91440" rIns="91440" bIns="91440" anchor="ctr">
            <a:noAutofit/>
          </a:bodyPr>
          <a:lstStyle>
            <a:lvl1pPr marL="0" indent="0" algn="ctr">
              <a:spcBef>
                <a:spcPts val="0"/>
              </a:spcBef>
              <a:spcAft>
                <a:spcPts val="0"/>
              </a:spcAft>
              <a:buNone/>
              <a:defRPr sz="2400" b="1" baseline="0">
                <a:solidFill>
                  <a:schemeClr val="bg1"/>
                </a:solidFill>
              </a:defRPr>
            </a:lvl1pPr>
            <a:lvl2pPr marL="457189" indent="0">
              <a:buNone/>
              <a:defRPr sz="2400" b="1"/>
            </a:lvl2pPr>
            <a:lvl3pPr marL="960067" indent="0">
              <a:buNone/>
              <a:defRPr sz="2400" b="1"/>
            </a:lvl3pPr>
            <a:lvl4pPr marL="1417245" indent="0">
              <a:buNone/>
              <a:defRPr sz="2400" b="1"/>
            </a:lvl4pPr>
            <a:lvl5pPr marL="1874423" indent="0">
              <a:buNone/>
              <a:defRPr sz="2400" b="1"/>
            </a:lvl5pPr>
          </a:lstStyle>
          <a:p>
            <a:pPr lvl="0"/>
            <a:r>
              <a:rPr lang="en-US" dirty="0"/>
              <a:t>Tap to add Tier 1 Heading</a:t>
            </a:r>
          </a:p>
        </p:txBody>
      </p:sp>
      <p:sp>
        <p:nvSpPr>
          <p:cNvPr id="6" name="Text Placeholder 3"/>
          <p:cNvSpPr>
            <a:spLocks noGrp="1"/>
          </p:cNvSpPr>
          <p:nvPr>
            <p:ph type="body" sz="quarter" idx="11" hasCustomPrompt="1"/>
          </p:nvPr>
        </p:nvSpPr>
        <p:spPr>
          <a:xfrm>
            <a:off x="-192278" y="3442075"/>
            <a:ext cx="11595100" cy="438467"/>
          </a:xfrm>
          <a:prstGeom prst="homePlate">
            <a:avLst>
              <a:gd name="adj" fmla="val 36966"/>
            </a:avLst>
          </a:prstGeom>
          <a:solidFill>
            <a:schemeClr val="accent4"/>
          </a:solidFill>
        </p:spPr>
        <p:txBody>
          <a:bodyPr lIns="91440" tIns="91440" rIns="91440" bIns="91440" anchor="ctr">
            <a:noAutofit/>
          </a:bodyPr>
          <a:lstStyle>
            <a:lvl1pPr marL="0" indent="0" algn="ctr">
              <a:spcBef>
                <a:spcPts val="0"/>
              </a:spcBef>
              <a:spcAft>
                <a:spcPts val="0"/>
              </a:spcAft>
              <a:buNone/>
              <a:defRPr sz="2400" b="1">
                <a:solidFill>
                  <a:schemeClr val="bg1"/>
                </a:solidFill>
              </a:defRPr>
            </a:lvl1pPr>
            <a:lvl2pPr marL="457189" indent="0">
              <a:buNone/>
              <a:defRPr sz="2400" b="1"/>
            </a:lvl2pPr>
            <a:lvl3pPr marL="960067" indent="0">
              <a:buNone/>
              <a:defRPr sz="2400" b="1"/>
            </a:lvl3pPr>
            <a:lvl4pPr marL="1417245" indent="0">
              <a:buNone/>
              <a:defRPr sz="2400" b="1"/>
            </a:lvl4pPr>
            <a:lvl5pPr marL="1874423" indent="0">
              <a:buNone/>
              <a:defRPr sz="2400" b="1"/>
            </a:lvl5pPr>
          </a:lstStyle>
          <a:p>
            <a:pPr lvl="0"/>
            <a:r>
              <a:rPr lang="en-US" dirty="0"/>
              <a:t>Tap to add Tier 2 Header</a:t>
            </a:r>
          </a:p>
        </p:txBody>
      </p:sp>
      <p:sp>
        <p:nvSpPr>
          <p:cNvPr id="27" name="Text Placeholder 7"/>
          <p:cNvSpPr>
            <a:spLocks noGrp="1"/>
          </p:cNvSpPr>
          <p:nvPr>
            <p:ph type="body" sz="quarter" idx="46" hasCustomPrompt="1"/>
          </p:nvPr>
        </p:nvSpPr>
        <p:spPr>
          <a:xfrm>
            <a:off x="591820" y="2093584"/>
            <a:ext cx="3200400" cy="228600"/>
          </a:xfrm>
        </p:spPr>
        <p:txBody>
          <a:bodyPr rIns="182880" anchor="b">
            <a:noAutofit/>
          </a:bodyPr>
          <a:lstStyle>
            <a:lvl1pPr marL="0" indent="0" algn="ctr">
              <a:spcBef>
                <a:spcPts val="0"/>
              </a:spcBef>
              <a:spcAft>
                <a:spcPts val="0"/>
              </a:spcAft>
              <a:buNone/>
              <a:defRPr sz="20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28" name="Text Placeholder 7"/>
          <p:cNvSpPr>
            <a:spLocks noGrp="1"/>
          </p:cNvSpPr>
          <p:nvPr>
            <p:ph type="body" sz="quarter" idx="47" hasCustomPrompt="1"/>
          </p:nvPr>
        </p:nvSpPr>
        <p:spPr>
          <a:xfrm>
            <a:off x="591820" y="2397541"/>
            <a:ext cx="3200400" cy="557784"/>
          </a:xfrm>
        </p:spPr>
        <p:txBody>
          <a:bodyPr rIns="182880">
            <a:noAutofit/>
          </a:bodyPr>
          <a:lstStyle>
            <a:lvl1pPr marL="0" indent="0" algn="ctr">
              <a:spcBef>
                <a:spcPts val="0"/>
              </a:spcBef>
              <a:spcAft>
                <a:spcPts val="0"/>
              </a:spcAft>
              <a:buNone/>
              <a:defRPr sz="20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29" name="Text Placeholder 7"/>
          <p:cNvSpPr>
            <a:spLocks noGrp="1"/>
          </p:cNvSpPr>
          <p:nvPr>
            <p:ph type="body" sz="quarter" idx="48" hasCustomPrompt="1"/>
          </p:nvPr>
        </p:nvSpPr>
        <p:spPr>
          <a:xfrm>
            <a:off x="4495800" y="2093584"/>
            <a:ext cx="3200400" cy="228600"/>
          </a:xfrm>
        </p:spPr>
        <p:txBody>
          <a:bodyPr rIns="182880" anchor="b">
            <a:noAutofit/>
          </a:bodyPr>
          <a:lstStyle>
            <a:lvl1pPr marL="0" indent="0" algn="ctr">
              <a:spcBef>
                <a:spcPts val="0"/>
              </a:spcBef>
              <a:spcAft>
                <a:spcPts val="0"/>
              </a:spcAft>
              <a:buNone/>
              <a:defRPr sz="20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30" name="Text Placeholder 7"/>
          <p:cNvSpPr>
            <a:spLocks noGrp="1"/>
          </p:cNvSpPr>
          <p:nvPr>
            <p:ph type="body" sz="quarter" idx="49" hasCustomPrompt="1"/>
          </p:nvPr>
        </p:nvSpPr>
        <p:spPr>
          <a:xfrm>
            <a:off x="4495800" y="2397541"/>
            <a:ext cx="3200400" cy="557784"/>
          </a:xfrm>
        </p:spPr>
        <p:txBody>
          <a:bodyPr rIns="182880">
            <a:noAutofit/>
          </a:bodyPr>
          <a:lstStyle>
            <a:lvl1pPr marL="0" indent="0" algn="ctr">
              <a:spcBef>
                <a:spcPts val="0"/>
              </a:spcBef>
              <a:spcAft>
                <a:spcPts val="0"/>
              </a:spcAft>
              <a:buNone/>
              <a:defRPr sz="20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31" name="Text Placeholder 7"/>
          <p:cNvSpPr>
            <a:spLocks noGrp="1"/>
          </p:cNvSpPr>
          <p:nvPr>
            <p:ph type="body" sz="quarter" idx="50" hasCustomPrompt="1"/>
          </p:nvPr>
        </p:nvSpPr>
        <p:spPr>
          <a:xfrm>
            <a:off x="8382000" y="2093584"/>
            <a:ext cx="3200400" cy="228600"/>
          </a:xfrm>
        </p:spPr>
        <p:txBody>
          <a:bodyPr rIns="182880" anchor="b">
            <a:noAutofit/>
          </a:bodyPr>
          <a:lstStyle>
            <a:lvl1pPr marL="0" indent="0" algn="ctr">
              <a:spcBef>
                <a:spcPts val="0"/>
              </a:spcBef>
              <a:spcAft>
                <a:spcPts val="0"/>
              </a:spcAft>
              <a:buNone/>
              <a:defRPr sz="20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32" name="Text Placeholder 7"/>
          <p:cNvSpPr>
            <a:spLocks noGrp="1"/>
          </p:cNvSpPr>
          <p:nvPr>
            <p:ph type="body" sz="quarter" idx="51" hasCustomPrompt="1"/>
          </p:nvPr>
        </p:nvSpPr>
        <p:spPr>
          <a:xfrm>
            <a:off x="8382000" y="2397541"/>
            <a:ext cx="3200400" cy="557784"/>
          </a:xfrm>
        </p:spPr>
        <p:txBody>
          <a:bodyPr rIns="182880">
            <a:noAutofit/>
          </a:bodyPr>
          <a:lstStyle>
            <a:lvl1pPr marL="0" indent="0" algn="ctr">
              <a:spcBef>
                <a:spcPts val="0"/>
              </a:spcBef>
              <a:spcAft>
                <a:spcPts val="0"/>
              </a:spcAft>
              <a:buNone/>
              <a:defRPr sz="20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33" name="Text Placeholder 7"/>
          <p:cNvSpPr>
            <a:spLocks noGrp="1"/>
          </p:cNvSpPr>
          <p:nvPr>
            <p:ph type="body" sz="quarter" idx="52" hasCustomPrompt="1"/>
          </p:nvPr>
        </p:nvSpPr>
        <p:spPr>
          <a:xfrm>
            <a:off x="591820" y="4069507"/>
            <a:ext cx="3200400" cy="228600"/>
          </a:xfrm>
        </p:spPr>
        <p:txBody>
          <a:bodyPr rIns="182880" anchor="b">
            <a:noAutofit/>
          </a:bodyPr>
          <a:lstStyle>
            <a:lvl1pPr marL="0" indent="0" algn="ctr">
              <a:spcBef>
                <a:spcPts val="0"/>
              </a:spcBef>
              <a:spcAft>
                <a:spcPts val="0"/>
              </a:spcAft>
              <a:buNone/>
              <a:defRPr sz="20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34" name="Text Placeholder 7"/>
          <p:cNvSpPr>
            <a:spLocks noGrp="1"/>
          </p:cNvSpPr>
          <p:nvPr>
            <p:ph type="body" sz="quarter" idx="53" hasCustomPrompt="1"/>
          </p:nvPr>
        </p:nvSpPr>
        <p:spPr>
          <a:xfrm>
            <a:off x="591820" y="4373464"/>
            <a:ext cx="3200400" cy="557784"/>
          </a:xfrm>
        </p:spPr>
        <p:txBody>
          <a:bodyPr rIns="182880">
            <a:noAutofit/>
          </a:bodyPr>
          <a:lstStyle>
            <a:lvl1pPr marL="0" indent="0" algn="ctr">
              <a:spcBef>
                <a:spcPts val="0"/>
              </a:spcBef>
              <a:spcAft>
                <a:spcPts val="0"/>
              </a:spcAft>
              <a:buNone/>
              <a:defRPr sz="20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35" name="Text Placeholder 7"/>
          <p:cNvSpPr>
            <a:spLocks noGrp="1"/>
          </p:cNvSpPr>
          <p:nvPr>
            <p:ph type="body" sz="quarter" idx="54" hasCustomPrompt="1"/>
          </p:nvPr>
        </p:nvSpPr>
        <p:spPr>
          <a:xfrm>
            <a:off x="4495800" y="4069507"/>
            <a:ext cx="3200400" cy="228600"/>
          </a:xfrm>
        </p:spPr>
        <p:txBody>
          <a:bodyPr rIns="182880" anchor="b">
            <a:noAutofit/>
          </a:bodyPr>
          <a:lstStyle>
            <a:lvl1pPr marL="0" indent="0" algn="ctr">
              <a:spcBef>
                <a:spcPts val="0"/>
              </a:spcBef>
              <a:spcAft>
                <a:spcPts val="0"/>
              </a:spcAft>
              <a:buNone/>
              <a:defRPr sz="20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36" name="Text Placeholder 7"/>
          <p:cNvSpPr>
            <a:spLocks noGrp="1"/>
          </p:cNvSpPr>
          <p:nvPr>
            <p:ph type="body" sz="quarter" idx="55" hasCustomPrompt="1"/>
          </p:nvPr>
        </p:nvSpPr>
        <p:spPr>
          <a:xfrm>
            <a:off x="4495800" y="4373464"/>
            <a:ext cx="3200400" cy="557784"/>
          </a:xfrm>
        </p:spPr>
        <p:txBody>
          <a:bodyPr rIns="182880">
            <a:noAutofit/>
          </a:bodyPr>
          <a:lstStyle>
            <a:lvl1pPr marL="0" indent="0" algn="ctr">
              <a:spcBef>
                <a:spcPts val="0"/>
              </a:spcBef>
              <a:spcAft>
                <a:spcPts val="0"/>
              </a:spcAft>
              <a:buNone/>
              <a:defRPr sz="20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37" name="Text Placeholder 7"/>
          <p:cNvSpPr>
            <a:spLocks noGrp="1"/>
          </p:cNvSpPr>
          <p:nvPr>
            <p:ph type="body" sz="quarter" idx="56" hasCustomPrompt="1"/>
          </p:nvPr>
        </p:nvSpPr>
        <p:spPr>
          <a:xfrm>
            <a:off x="8382000" y="4069507"/>
            <a:ext cx="3200400" cy="228600"/>
          </a:xfrm>
        </p:spPr>
        <p:txBody>
          <a:bodyPr rIns="182880" anchor="b">
            <a:noAutofit/>
          </a:bodyPr>
          <a:lstStyle>
            <a:lvl1pPr marL="0" indent="0" algn="ctr">
              <a:spcBef>
                <a:spcPts val="0"/>
              </a:spcBef>
              <a:spcAft>
                <a:spcPts val="0"/>
              </a:spcAft>
              <a:buNone/>
              <a:defRPr sz="20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38" name="Text Placeholder 7"/>
          <p:cNvSpPr>
            <a:spLocks noGrp="1"/>
          </p:cNvSpPr>
          <p:nvPr>
            <p:ph type="body" sz="quarter" idx="57" hasCustomPrompt="1"/>
          </p:nvPr>
        </p:nvSpPr>
        <p:spPr>
          <a:xfrm>
            <a:off x="8382000" y="4373464"/>
            <a:ext cx="3200400" cy="557784"/>
          </a:xfrm>
        </p:spPr>
        <p:txBody>
          <a:bodyPr rIns="182880">
            <a:noAutofit/>
          </a:bodyPr>
          <a:lstStyle>
            <a:lvl1pPr marL="0" indent="0" algn="ctr">
              <a:spcBef>
                <a:spcPts val="0"/>
              </a:spcBef>
              <a:spcAft>
                <a:spcPts val="0"/>
              </a:spcAft>
              <a:buNone/>
              <a:defRPr sz="20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39" name="Text Placeholder 7"/>
          <p:cNvSpPr>
            <a:spLocks noGrp="1"/>
          </p:cNvSpPr>
          <p:nvPr>
            <p:ph type="body" sz="quarter" idx="58" hasCustomPrompt="1"/>
          </p:nvPr>
        </p:nvSpPr>
        <p:spPr>
          <a:xfrm>
            <a:off x="591820" y="5295962"/>
            <a:ext cx="3200400" cy="228600"/>
          </a:xfrm>
        </p:spPr>
        <p:txBody>
          <a:bodyPr rIns="182880" anchor="b">
            <a:noAutofit/>
          </a:bodyPr>
          <a:lstStyle>
            <a:lvl1pPr marL="0" indent="0" algn="ctr">
              <a:spcBef>
                <a:spcPts val="0"/>
              </a:spcBef>
              <a:spcAft>
                <a:spcPts val="0"/>
              </a:spcAft>
              <a:buNone/>
              <a:defRPr sz="20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40" name="Text Placeholder 7"/>
          <p:cNvSpPr>
            <a:spLocks noGrp="1"/>
          </p:cNvSpPr>
          <p:nvPr>
            <p:ph type="body" sz="quarter" idx="59" hasCustomPrompt="1"/>
          </p:nvPr>
        </p:nvSpPr>
        <p:spPr>
          <a:xfrm>
            <a:off x="591820" y="5599919"/>
            <a:ext cx="3200400" cy="557784"/>
          </a:xfrm>
        </p:spPr>
        <p:txBody>
          <a:bodyPr rIns="182880">
            <a:noAutofit/>
          </a:bodyPr>
          <a:lstStyle>
            <a:lvl1pPr marL="0" indent="0" algn="ctr">
              <a:spcBef>
                <a:spcPts val="0"/>
              </a:spcBef>
              <a:spcAft>
                <a:spcPts val="0"/>
              </a:spcAft>
              <a:buNone/>
              <a:defRPr sz="20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41" name="Text Placeholder 7"/>
          <p:cNvSpPr>
            <a:spLocks noGrp="1"/>
          </p:cNvSpPr>
          <p:nvPr>
            <p:ph type="body" sz="quarter" idx="60" hasCustomPrompt="1"/>
          </p:nvPr>
        </p:nvSpPr>
        <p:spPr>
          <a:xfrm>
            <a:off x="4495800" y="5295962"/>
            <a:ext cx="3200400" cy="228600"/>
          </a:xfrm>
        </p:spPr>
        <p:txBody>
          <a:bodyPr rIns="182880" anchor="b">
            <a:noAutofit/>
          </a:bodyPr>
          <a:lstStyle>
            <a:lvl1pPr marL="0" indent="0" algn="ctr">
              <a:spcBef>
                <a:spcPts val="0"/>
              </a:spcBef>
              <a:spcAft>
                <a:spcPts val="0"/>
              </a:spcAft>
              <a:buNone/>
              <a:defRPr sz="20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42" name="Text Placeholder 7"/>
          <p:cNvSpPr>
            <a:spLocks noGrp="1"/>
          </p:cNvSpPr>
          <p:nvPr>
            <p:ph type="body" sz="quarter" idx="61" hasCustomPrompt="1"/>
          </p:nvPr>
        </p:nvSpPr>
        <p:spPr>
          <a:xfrm>
            <a:off x="4495800" y="5599919"/>
            <a:ext cx="3200400" cy="557784"/>
          </a:xfrm>
        </p:spPr>
        <p:txBody>
          <a:bodyPr rIns="182880">
            <a:noAutofit/>
          </a:bodyPr>
          <a:lstStyle>
            <a:lvl1pPr marL="0" indent="0" algn="ctr">
              <a:spcBef>
                <a:spcPts val="0"/>
              </a:spcBef>
              <a:spcAft>
                <a:spcPts val="0"/>
              </a:spcAft>
              <a:buNone/>
              <a:defRPr sz="20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43" name="Text Placeholder 7"/>
          <p:cNvSpPr>
            <a:spLocks noGrp="1"/>
          </p:cNvSpPr>
          <p:nvPr>
            <p:ph type="body" sz="quarter" idx="62" hasCustomPrompt="1"/>
          </p:nvPr>
        </p:nvSpPr>
        <p:spPr>
          <a:xfrm>
            <a:off x="8382000" y="5295962"/>
            <a:ext cx="3200400" cy="228600"/>
          </a:xfrm>
        </p:spPr>
        <p:txBody>
          <a:bodyPr rIns="182880" anchor="b">
            <a:noAutofit/>
          </a:bodyPr>
          <a:lstStyle>
            <a:lvl1pPr marL="0" indent="0" algn="ctr">
              <a:spcBef>
                <a:spcPts val="0"/>
              </a:spcBef>
              <a:spcAft>
                <a:spcPts val="0"/>
              </a:spcAft>
              <a:buNone/>
              <a:defRPr sz="20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44" name="Text Placeholder 7"/>
          <p:cNvSpPr>
            <a:spLocks noGrp="1"/>
          </p:cNvSpPr>
          <p:nvPr>
            <p:ph type="body" sz="quarter" idx="63" hasCustomPrompt="1"/>
          </p:nvPr>
        </p:nvSpPr>
        <p:spPr>
          <a:xfrm>
            <a:off x="8382000" y="5599919"/>
            <a:ext cx="3200400" cy="557784"/>
          </a:xfrm>
        </p:spPr>
        <p:txBody>
          <a:bodyPr rIns="182880">
            <a:noAutofit/>
          </a:bodyPr>
          <a:lstStyle>
            <a:lvl1pPr marL="0" indent="0" algn="ctr">
              <a:spcBef>
                <a:spcPts val="0"/>
              </a:spcBef>
              <a:spcAft>
                <a:spcPts val="0"/>
              </a:spcAft>
              <a:buNone/>
              <a:defRPr sz="20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25" name="Arrow: Chevron 24">
            <a:extLst>
              <a:ext uri="{FF2B5EF4-FFF2-40B4-BE49-F238E27FC236}">
                <a16:creationId xmlns:a16="http://schemas.microsoft.com/office/drawing/2014/main" id="{E19612E1-9D92-4A10-B86E-C19EC489E116}"/>
              </a:ext>
            </a:extLst>
          </p:cNvPr>
          <p:cNvSpPr/>
          <p:nvPr userDrawn="1"/>
        </p:nvSpPr>
        <p:spPr>
          <a:xfrm>
            <a:off x="11349039" y="1463485"/>
            <a:ext cx="269476" cy="438467"/>
          </a:xfrm>
          <a:prstGeom prst="chevron">
            <a:avLst>
              <a:gd name="adj" fmla="val 580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Arrow: Chevron 25">
            <a:extLst>
              <a:ext uri="{FF2B5EF4-FFF2-40B4-BE49-F238E27FC236}">
                <a16:creationId xmlns:a16="http://schemas.microsoft.com/office/drawing/2014/main" id="{D0755CE9-59FC-40F8-8172-826B8FA424BC}"/>
              </a:ext>
            </a:extLst>
          </p:cNvPr>
          <p:cNvSpPr/>
          <p:nvPr userDrawn="1"/>
        </p:nvSpPr>
        <p:spPr>
          <a:xfrm>
            <a:off x="11349039" y="3442075"/>
            <a:ext cx="269476" cy="438467"/>
          </a:xfrm>
          <a:prstGeom prst="chevron">
            <a:avLst>
              <a:gd name="adj" fmla="val 580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5" name="Picture 44">
            <a:extLst>
              <a:ext uri="{FF2B5EF4-FFF2-40B4-BE49-F238E27FC236}">
                <a16:creationId xmlns:a16="http://schemas.microsoft.com/office/drawing/2014/main" id="{6C2B3C8B-4A04-46C4-A8CC-4732F2178C2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1015571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2_Org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Tap to add Master Org Chart title</a:t>
            </a:r>
          </a:p>
        </p:txBody>
      </p:sp>
      <p:sp>
        <p:nvSpPr>
          <p:cNvPr id="4" name="Text Placeholder 3"/>
          <p:cNvSpPr>
            <a:spLocks noGrp="1"/>
          </p:cNvSpPr>
          <p:nvPr>
            <p:ph type="body" sz="quarter" idx="10" hasCustomPrompt="1"/>
          </p:nvPr>
        </p:nvSpPr>
        <p:spPr>
          <a:xfrm>
            <a:off x="0" y="1463485"/>
            <a:ext cx="11430000" cy="438467"/>
          </a:xfrm>
          <a:prstGeom prst="homePlate">
            <a:avLst>
              <a:gd name="adj" fmla="val 36966"/>
            </a:avLst>
          </a:prstGeom>
          <a:solidFill>
            <a:schemeClr val="accent4"/>
          </a:solidFill>
        </p:spPr>
        <p:txBody>
          <a:bodyPr lIns="91440" tIns="91440" rIns="91440" bIns="91440" anchor="ctr">
            <a:noAutofit/>
          </a:bodyPr>
          <a:lstStyle>
            <a:lvl1pPr marL="0" indent="0" algn="ctr">
              <a:spcBef>
                <a:spcPts val="0"/>
              </a:spcBef>
              <a:spcAft>
                <a:spcPts val="0"/>
              </a:spcAft>
              <a:buNone/>
              <a:defRPr sz="2400" b="1" baseline="0">
                <a:solidFill>
                  <a:schemeClr val="bg1"/>
                </a:solidFill>
              </a:defRPr>
            </a:lvl1pPr>
            <a:lvl2pPr marL="457189" indent="0">
              <a:buNone/>
              <a:defRPr sz="2400" b="1"/>
            </a:lvl2pPr>
            <a:lvl3pPr marL="960067" indent="0">
              <a:buNone/>
              <a:defRPr sz="2400" b="1"/>
            </a:lvl3pPr>
            <a:lvl4pPr marL="1417245" indent="0">
              <a:buNone/>
              <a:defRPr sz="2400" b="1"/>
            </a:lvl4pPr>
            <a:lvl5pPr marL="1874423" indent="0">
              <a:buNone/>
              <a:defRPr sz="2400" b="1"/>
            </a:lvl5pPr>
          </a:lstStyle>
          <a:p>
            <a:pPr lvl="0"/>
            <a:r>
              <a:rPr lang="en-US" dirty="0"/>
              <a:t>Click to edit Tier 1 Heading</a:t>
            </a:r>
          </a:p>
        </p:txBody>
      </p:sp>
      <p:sp>
        <p:nvSpPr>
          <p:cNvPr id="6" name="Text Placeholder 3"/>
          <p:cNvSpPr>
            <a:spLocks noGrp="1"/>
          </p:cNvSpPr>
          <p:nvPr>
            <p:ph type="body" sz="quarter" idx="11" hasCustomPrompt="1"/>
          </p:nvPr>
        </p:nvSpPr>
        <p:spPr>
          <a:xfrm>
            <a:off x="0" y="3513198"/>
            <a:ext cx="11430000" cy="438467"/>
          </a:xfrm>
          <a:prstGeom prst="homePlate">
            <a:avLst>
              <a:gd name="adj" fmla="val 34793"/>
            </a:avLst>
          </a:prstGeom>
          <a:solidFill>
            <a:schemeClr val="accent4"/>
          </a:solidFill>
        </p:spPr>
        <p:txBody>
          <a:bodyPr lIns="91440" tIns="91440" rIns="91440" bIns="91440" anchor="ctr">
            <a:noAutofit/>
          </a:bodyPr>
          <a:lstStyle>
            <a:lvl1pPr marL="0" indent="0" algn="ctr">
              <a:spcBef>
                <a:spcPts val="0"/>
              </a:spcBef>
              <a:spcAft>
                <a:spcPts val="0"/>
              </a:spcAft>
              <a:buNone/>
              <a:defRPr sz="2400" b="1">
                <a:solidFill>
                  <a:schemeClr val="bg1"/>
                </a:solidFill>
              </a:defRPr>
            </a:lvl1pPr>
            <a:lvl2pPr marL="457189" indent="0">
              <a:buNone/>
              <a:defRPr sz="2400" b="1"/>
            </a:lvl2pPr>
            <a:lvl3pPr marL="960067" indent="0">
              <a:buNone/>
              <a:defRPr sz="2400" b="1"/>
            </a:lvl3pPr>
            <a:lvl4pPr marL="1417245" indent="0">
              <a:buNone/>
              <a:defRPr sz="2400" b="1"/>
            </a:lvl4pPr>
            <a:lvl5pPr marL="1874423" indent="0">
              <a:buNone/>
              <a:defRPr sz="2400" b="1"/>
            </a:lvl5pPr>
          </a:lstStyle>
          <a:p>
            <a:pPr lvl="0"/>
            <a:r>
              <a:rPr lang="en-US" dirty="0"/>
              <a:t>Tap to add Tier 2 Header</a:t>
            </a:r>
          </a:p>
        </p:txBody>
      </p:sp>
      <p:sp>
        <p:nvSpPr>
          <p:cNvPr id="11" name="Text Placeholder 7"/>
          <p:cNvSpPr>
            <a:spLocks noGrp="1"/>
          </p:cNvSpPr>
          <p:nvPr>
            <p:ph type="body" sz="quarter" idx="14" hasCustomPrompt="1"/>
          </p:nvPr>
        </p:nvSpPr>
        <p:spPr>
          <a:xfrm>
            <a:off x="1654977" y="2030243"/>
            <a:ext cx="2350008" cy="457200"/>
          </a:xfrm>
        </p:spPr>
        <p:txBody>
          <a:bodyPr rIns="182880" anchor="b">
            <a:noAutofit/>
          </a:bodyPr>
          <a:lstStyle>
            <a:lvl1pPr marL="0" indent="0">
              <a:spcBef>
                <a:spcPts val="0"/>
              </a:spcBef>
              <a:spcAft>
                <a:spcPts val="0"/>
              </a:spcAft>
              <a:buNone/>
              <a:defRPr sz="18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12" name="Text Placeholder 7"/>
          <p:cNvSpPr>
            <a:spLocks noGrp="1"/>
          </p:cNvSpPr>
          <p:nvPr>
            <p:ph type="body" sz="quarter" idx="15" hasCustomPrompt="1"/>
          </p:nvPr>
        </p:nvSpPr>
        <p:spPr>
          <a:xfrm>
            <a:off x="1654977" y="2552873"/>
            <a:ext cx="2350008" cy="630936"/>
          </a:xfrm>
        </p:spPr>
        <p:txBody>
          <a:bodyPr rIns="182880">
            <a:noAutofit/>
          </a:bodyPr>
          <a:lstStyle>
            <a:lvl1pPr marL="0" indent="0">
              <a:spcBef>
                <a:spcPts val="0"/>
              </a:spcBef>
              <a:spcAft>
                <a:spcPts val="0"/>
              </a:spcAft>
              <a:buNone/>
              <a:defRPr sz="18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9" name="Picture Placeholder 8"/>
          <p:cNvSpPr>
            <a:spLocks noGrp="1"/>
          </p:cNvSpPr>
          <p:nvPr>
            <p:ph type="pic" sz="quarter" idx="30" hasCustomPrompt="1"/>
          </p:nvPr>
        </p:nvSpPr>
        <p:spPr>
          <a:xfrm>
            <a:off x="614795" y="2029384"/>
            <a:ext cx="914400" cy="1154425"/>
          </a:xfrm>
          <a:solidFill>
            <a:schemeClr val="tx2">
              <a:lumMod val="20000"/>
              <a:lumOff val="80000"/>
            </a:schemeClr>
          </a:solidFill>
        </p:spPr>
        <p:txBody>
          <a:bodyPr lIns="91440" tIns="91440" rIns="91440" bIns="91440">
            <a:normAutofit/>
          </a:bodyPr>
          <a:lstStyle>
            <a:lvl1pPr marL="0" indent="0">
              <a:buNone/>
              <a:defRPr sz="1400" baseline="0">
                <a:solidFill>
                  <a:schemeClr val="tx2">
                    <a:lumMod val="60000"/>
                    <a:lumOff val="40000"/>
                  </a:schemeClr>
                </a:solidFill>
              </a:defRPr>
            </a:lvl1pPr>
          </a:lstStyle>
          <a:p>
            <a:r>
              <a:rPr lang="en-US" dirty="0"/>
              <a:t>Insert headshot</a:t>
            </a:r>
          </a:p>
        </p:txBody>
      </p:sp>
      <p:sp>
        <p:nvSpPr>
          <p:cNvPr id="31" name="Text Placeholder 7"/>
          <p:cNvSpPr>
            <a:spLocks noGrp="1"/>
          </p:cNvSpPr>
          <p:nvPr>
            <p:ph type="body" sz="quarter" idx="31" hasCustomPrompt="1"/>
          </p:nvPr>
        </p:nvSpPr>
        <p:spPr>
          <a:xfrm>
            <a:off x="5455036" y="2030244"/>
            <a:ext cx="2350008" cy="457200"/>
          </a:xfrm>
        </p:spPr>
        <p:txBody>
          <a:bodyPr rIns="182880" anchor="b">
            <a:noAutofit/>
          </a:bodyPr>
          <a:lstStyle>
            <a:lvl1pPr marL="0" indent="0">
              <a:spcBef>
                <a:spcPts val="0"/>
              </a:spcBef>
              <a:spcAft>
                <a:spcPts val="0"/>
              </a:spcAft>
              <a:buNone/>
              <a:defRPr sz="18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32" name="Text Placeholder 7"/>
          <p:cNvSpPr>
            <a:spLocks noGrp="1"/>
          </p:cNvSpPr>
          <p:nvPr>
            <p:ph type="body" sz="quarter" idx="32" hasCustomPrompt="1"/>
          </p:nvPr>
        </p:nvSpPr>
        <p:spPr>
          <a:xfrm>
            <a:off x="5455036" y="2553503"/>
            <a:ext cx="2350008" cy="630306"/>
          </a:xfrm>
        </p:spPr>
        <p:txBody>
          <a:bodyPr rIns="182880">
            <a:noAutofit/>
          </a:bodyPr>
          <a:lstStyle>
            <a:lvl1pPr marL="0" indent="0">
              <a:spcBef>
                <a:spcPts val="0"/>
              </a:spcBef>
              <a:spcAft>
                <a:spcPts val="0"/>
              </a:spcAft>
              <a:buNone/>
              <a:defRPr sz="18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a:p>
            <a:pPr lvl="0"/>
            <a:endParaRPr lang="en-US" dirty="0"/>
          </a:p>
        </p:txBody>
      </p:sp>
      <p:sp>
        <p:nvSpPr>
          <p:cNvPr id="33" name="Picture Placeholder 8"/>
          <p:cNvSpPr>
            <a:spLocks noGrp="1"/>
          </p:cNvSpPr>
          <p:nvPr>
            <p:ph type="pic" sz="quarter" idx="33" hasCustomPrompt="1"/>
          </p:nvPr>
        </p:nvSpPr>
        <p:spPr>
          <a:xfrm>
            <a:off x="4430819" y="2029384"/>
            <a:ext cx="914400" cy="1154425"/>
          </a:xfrm>
          <a:solidFill>
            <a:schemeClr val="tx2">
              <a:lumMod val="20000"/>
              <a:lumOff val="80000"/>
            </a:schemeClr>
          </a:solidFill>
        </p:spPr>
        <p:txBody>
          <a:bodyPr lIns="91440" tIns="91440" rIns="91440" bIns="9144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200" baseline="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headshot</a:t>
            </a:r>
          </a:p>
        </p:txBody>
      </p:sp>
      <p:sp>
        <p:nvSpPr>
          <p:cNvPr id="34" name="Text Placeholder 7"/>
          <p:cNvSpPr>
            <a:spLocks noGrp="1"/>
          </p:cNvSpPr>
          <p:nvPr>
            <p:ph type="body" sz="quarter" idx="34" hasCustomPrompt="1"/>
          </p:nvPr>
        </p:nvSpPr>
        <p:spPr>
          <a:xfrm>
            <a:off x="9221968" y="2030244"/>
            <a:ext cx="2360430" cy="457200"/>
          </a:xfrm>
        </p:spPr>
        <p:txBody>
          <a:bodyPr rIns="182880" anchor="b">
            <a:noAutofit/>
          </a:bodyPr>
          <a:lstStyle>
            <a:lvl1pPr marL="0" indent="0">
              <a:lnSpc>
                <a:spcPct val="90000"/>
              </a:lnSpc>
              <a:spcBef>
                <a:spcPts val="0"/>
              </a:spcBef>
              <a:spcAft>
                <a:spcPts val="0"/>
              </a:spcAft>
              <a:buNone/>
              <a:defRPr sz="18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35" name="Text Placeholder 7"/>
          <p:cNvSpPr>
            <a:spLocks noGrp="1"/>
          </p:cNvSpPr>
          <p:nvPr>
            <p:ph type="body" sz="quarter" idx="35" hasCustomPrompt="1"/>
          </p:nvPr>
        </p:nvSpPr>
        <p:spPr>
          <a:xfrm>
            <a:off x="9221968" y="2552873"/>
            <a:ext cx="2345915" cy="630936"/>
          </a:xfrm>
        </p:spPr>
        <p:txBody>
          <a:bodyPr rIns="182880">
            <a:noAutofit/>
          </a:bodyPr>
          <a:lstStyle>
            <a:lvl1pPr marL="0" indent="0">
              <a:spcBef>
                <a:spcPts val="0"/>
              </a:spcBef>
              <a:spcAft>
                <a:spcPts val="0"/>
              </a:spcAft>
              <a:buNone/>
              <a:defRPr sz="18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36" name="Picture Placeholder 8"/>
          <p:cNvSpPr>
            <a:spLocks noGrp="1"/>
          </p:cNvSpPr>
          <p:nvPr>
            <p:ph type="pic" sz="quarter" idx="36" hasCustomPrompt="1"/>
          </p:nvPr>
        </p:nvSpPr>
        <p:spPr>
          <a:xfrm>
            <a:off x="8197750" y="2029384"/>
            <a:ext cx="914400" cy="1154425"/>
          </a:xfrm>
          <a:solidFill>
            <a:schemeClr val="tx2">
              <a:lumMod val="20000"/>
              <a:lumOff val="80000"/>
            </a:schemeClr>
          </a:solidFill>
        </p:spPr>
        <p:txBody>
          <a:bodyPr lIns="91440" tIns="91440" rIns="91440" bIns="9144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200" baseline="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headshot</a:t>
            </a:r>
          </a:p>
          <a:p>
            <a:endParaRPr lang="en-US" dirty="0"/>
          </a:p>
        </p:txBody>
      </p:sp>
      <p:sp>
        <p:nvSpPr>
          <p:cNvPr id="37" name="Text Placeholder 7"/>
          <p:cNvSpPr>
            <a:spLocks noGrp="1"/>
          </p:cNvSpPr>
          <p:nvPr>
            <p:ph type="body" sz="quarter" idx="37" hasCustomPrompt="1"/>
          </p:nvPr>
        </p:nvSpPr>
        <p:spPr>
          <a:xfrm>
            <a:off x="1654977" y="4084019"/>
            <a:ext cx="2350008" cy="457200"/>
          </a:xfrm>
        </p:spPr>
        <p:txBody>
          <a:bodyPr rIns="182880" anchor="b">
            <a:noAutofit/>
          </a:bodyPr>
          <a:lstStyle>
            <a:lvl1pPr marL="0" indent="0">
              <a:spcBef>
                <a:spcPts val="0"/>
              </a:spcBef>
              <a:spcAft>
                <a:spcPts val="0"/>
              </a:spcAft>
              <a:buNone/>
              <a:defRPr sz="18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err="1"/>
              <a:t>FirstName</a:t>
            </a:r>
            <a:r>
              <a:rPr lang="en-US" dirty="0"/>
              <a:t> LastName</a:t>
            </a:r>
          </a:p>
        </p:txBody>
      </p:sp>
      <p:sp>
        <p:nvSpPr>
          <p:cNvPr id="38" name="Text Placeholder 7"/>
          <p:cNvSpPr>
            <a:spLocks noGrp="1"/>
          </p:cNvSpPr>
          <p:nvPr>
            <p:ph type="body" sz="quarter" idx="38" hasCustomPrompt="1"/>
          </p:nvPr>
        </p:nvSpPr>
        <p:spPr>
          <a:xfrm>
            <a:off x="1654977" y="4610226"/>
            <a:ext cx="2350008" cy="630936"/>
          </a:xfrm>
        </p:spPr>
        <p:txBody>
          <a:bodyPr rIns="182880">
            <a:noAutofit/>
          </a:bodyPr>
          <a:lstStyle>
            <a:lvl1pPr marL="0" indent="0">
              <a:spcBef>
                <a:spcPts val="0"/>
              </a:spcBef>
              <a:spcAft>
                <a:spcPts val="0"/>
              </a:spcAft>
              <a:buNone/>
              <a:defRPr sz="18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39" name="Picture Placeholder 8"/>
          <p:cNvSpPr>
            <a:spLocks noGrp="1"/>
          </p:cNvSpPr>
          <p:nvPr>
            <p:ph type="pic" sz="quarter" idx="39" hasCustomPrompt="1"/>
          </p:nvPr>
        </p:nvSpPr>
        <p:spPr>
          <a:xfrm>
            <a:off x="614795" y="4089018"/>
            <a:ext cx="914400" cy="1152144"/>
          </a:xfrm>
          <a:solidFill>
            <a:schemeClr val="tx2">
              <a:lumMod val="20000"/>
              <a:lumOff val="80000"/>
            </a:schemeClr>
          </a:solidFill>
        </p:spPr>
        <p:txBody>
          <a:bodyPr lIns="91440" tIns="91440" rIns="91440" bIns="9144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headshot</a:t>
            </a:r>
          </a:p>
          <a:p>
            <a:endParaRPr lang="en-US" dirty="0"/>
          </a:p>
        </p:txBody>
      </p:sp>
      <p:sp>
        <p:nvSpPr>
          <p:cNvPr id="40" name="Text Placeholder 7"/>
          <p:cNvSpPr>
            <a:spLocks noGrp="1"/>
          </p:cNvSpPr>
          <p:nvPr>
            <p:ph type="body" sz="quarter" idx="40" hasCustomPrompt="1"/>
          </p:nvPr>
        </p:nvSpPr>
        <p:spPr>
          <a:xfrm>
            <a:off x="5455036" y="4084019"/>
            <a:ext cx="2350008" cy="457200"/>
          </a:xfrm>
        </p:spPr>
        <p:txBody>
          <a:bodyPr rIns="182880" anchor="b">
            <a:noAutofit/>
          </a:bodyPr>
          <a:lstStyle>
            <a:lvl1pPr marL="0" indent="0">
              <a:spcBef>
                <a:spcPts val="0"/>
              </a:spcBef>
              <a:spcAft>
                <a:spcPts val="0"/>
              </a:spcAft>
              <a:buNone/>
              <a:defRPr sz="18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LastName</a:t>
            </a:r>
          </a:p>
        </p:txBody>
      </p:sp>
      <p:sp>
        <p:nvSpPr>
          <p:cNvPr id="41" name="Text Placeholder 7"/>
          <p:cNvSpPr>
            <a:spLocks noGrp="1"/>
          </p:cNvSpPr>
          <p:nvPr>
            <p:ph type="body" sz="quarter" idx="41" hasCustomPrompt="1"/>
          </p:nvPr>
        </p:nvSpPr>
        <p:spPr>
          <a:xfrm>
            <a:off x="5455036" y="4610226"/>
            <a:ext cx="2350008" cy="630936"/>
          </a:xfrm>
        </p:spPr>
        <p:txBody>
          <a:bodyPr rIns="182880">
            <a:noAutofit/>
          </a:bodyPr>
          <a:lstStyle>
            <a:lvl1pPr marL="0" indent="0">
              <a:spcBef>
                <a:spcPts val="0"/>
              </a:spcBef>
              <a:spcAft>
                <a:spcPts val="0"/>
              </a:spcAft>
              <a:buNone/>
              <a:defRPr sz="18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42" name="Picture Placeholder 8"/>
          <p:cNvSpPr>
            <a:spLocks noGrp="1"/>
          </p:cNvSpPr>
          <p:nvPr>
            <p:ph type="pic" sz="quarter" idx="42" hasCustomPrompt="1"/>
          </p:nvPr>
        </p:nvSpPr>
        <p:spPr>
          <a:xfrm>
            <a:off x="4430819" y="4089018"/>
            <a:ext cx="914400" cy="1152144"/>
          </a:xfrm>
          <a:solidFill>
            <a:schemeClr val="tx2">
              <a:lumMod val="20000"/>
              <a:lumOff val="80000"/>
            </a:schemeClr>
          </a:solidFill>
        </p:spPr>
        <p:txBody>
          <a:bodyPr lIns="91440" tIns="91440" rIns="91440" bIns="9144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headshot</a:t>
            </a:r>
          </a:p>
          <a:p>
            <a:endParaRPr lang="en-US" dirty="0"/>
          </a:p>
        </p:txBody>
      </p:sp>
      <p:sp>
        <p:nvSpPr>
          <p:cNvPr id="43" name="Text Placeholder 7"/>
          <p:cNvSpPr>
            <a:spLocks noGrp="1"/>
          </p:cNvSpPr>
          <p:nvPr>
            <p:ph type="body" sz="quarter" idx="43" hasCustomPrompt="1"/>
          </p:nvPr>
        </p:nvSpPr>
        <p:spPr>
          <a:xfrm>
            <a:off x="9221968" y="4084019"/>
            <a:ext cx="2360430" cy="457200"/>
          </a:xfrm>
        </p:spPr>
        <p:txBody>
          <a:bodyPr rIns="182880" anchor="b">
            <a:noAutofit/>
          </a:bodyPr>
          <a:lstStyle>
            <a:lvl1pPr marL="0" indent="0">
              <a:spcBef>
                <a:spcPts val="0"/>
              </a:spcBef>
              <a:spcAft>
                <a:spcPts val="0"/>
              </a:spcAft>
              <a:buNone/>
              <a:defRPr sz="18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LastName</a:t>
            </a:r>
          </a:p>
        </p:txBody>
      </p:sp>
      <p:sp>
        <p:nvSpPr>
          <p:cNvPr id="44" name="Text Placeholder 7"/>
          <p:cNvSpPr>
            <a:spLocks noGrp="1"/>
          </p:cNvSpPr>
          <p:nvPr>
            <p:ph type="body" sz="quarter" idx="44" hasCustomPrompt="1"/>
          </p:nvPr>
        </p:nvSpPr>
        <p:spPr>
          <a:xfrm>
            <a:off x="9221968" y="4610226"/>
            <a:ext cx="2345915" cy="630936"/>
          </a:xfrm>
        </p:spPr>
        <p:txBody>
          <a:bodyPr rIns="182880">
            <a:noAutofit/>
          </a:bodyPr>
          <a:lstStyle>
            <a:lvl1pPr marL="0" indent="0">
              <a:spcBef>
                <a:spcPts val="0"/>
              </a:spcBef>
              <a:spcAft>
                <a:spcPts val="0"/>
              </a:spcAft>
              <a:buNone/>
              <a:defRPr sz="18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45" name="Picture Placeholder 8"/>
          <p:cNvSpPr>
            <a:spLocks noGrp="1"/>
          </p:cNvSpPr>
          <p:nvPr>
            <p:ph type="pic" sz="quarter" idx="45" hasCustomPrompt="1"/>
          </p:nvPr>
        </p:nvSpPr>
        <p:spPr>
          <a:xfrm>
            <a:off x="8197750" y="4089018"/>
            <a:ext cx="914400" cy="1152144"/>
          </a:xfrm>
          <a:solidFill>
            <a:schemeClr val="tx2">
              <a:lumMod val="20000"/>
              <a:lumOff val="80000"/>
            </a:schemeClr>
          </a:solidFill>
        </p:spPr>
        <p:txBody>
          <a:bodyPr lIns="91440" tIns="91440" rIns="91440" bIns="9144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headshot</a:t>
            </a:r>
          </a:p>
          <a:p>
            <a:endParaRPr lang="en-US" dirty="0"/>
          </a:p>
        </p:txBody>
      </p:sp>
      <p:sp>
        <p:nvSpPr>
          <p:cNvPr id="55" name="Text Placeholder 7"/>
          <p:cNvSpPr>
            <a:spLocks noGrp="1"/>
          </p:cNvSpPr>
          <p:nvPr>
            <p:ph type="body" sz="quarter" idx="46" hasCustomPrompt="1"/>
          </p:nvPr>
        </p:nvSpPr>
        <p:spPr>
          <a:xfrm>
            <a:off x="1654977" y="5425230"/>
            <a:ext cx="2350008" cy="457200"/>
          </a:xfrm>
        </p:spPr>
        <p:txBody>
          <a:bodyPr rIns="182880" anchor="b">
            <a:noAutofit/>
          </a:bodyPr>
          <a:lstStyle>
            <a:lvl1pPr marL="0" indent="0">
              <a:buNone/>
              <a:defRPr sz="18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56" name="Text Placeholder 7"/>
          <p:cNvSpPr>
            <a:spLocks noGrp="1"/>
          </p:cNvSpPr>
          <p:nvPr>
            <p:ph type="body" sz="quarter" idx="47" hasCustomPrompt="1"/>
          </p:nvPr>
        </p:nvSpPr>
        <p:spPr>
          <a:xfrm>
            <a:off x="1654977" y="5960963"/>
            <a:ext cx="2350008" cy="630936"/>
          </a:xfrm>
        </p:spPr>
        <p:txBody>
          <a:bodyPr rIns="182880">
            <a:noAutofit/>
          </a:bodyPr>
          <a:lstStyle>
            <a:lvl1pPr marL="0" indent="0">
              <a:buNone/>
              <a:defRPr sz="18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57" name="Picture Placeholder 8"/>
          <p:cNvSpPr>
            <a:spLocks noGrp="1"/>
          </p:cNvSpPr>
          <p:nvPr>
            <p:ph type="pic" sz="quarter" idx="48" hasCustomPrompt="1"/>
          </p:nvPr>
        </p:nvSpPr>
        <p:spPr>
          <a:xfrm>
            <a:off x="614795" y="5439755"/>
            <a:ext cx="914400" cy="1152144"/>
          </a:xfrm>
          <a:solidFill>
            <a:schemeClr val="tx2">
              <a:lumMod val="20000"/>
              <a:lumOff val="80000"/>
            </a:schemeClr>
          </a:solidFill>
        </p:spPr>
        <p:txBody>
          <a:bodyPr lIns="91440" tIns="91440" rIns="91440" bIns="9144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headshot</a:t>
            </a:r>
          </a:p>
          <a:p>
            <a:endParaRPr lang="en-US" dirty="0"/>
          </a:p>
        </p:txBody>
      </p:sp>
      <p:sp>
        <p:nvSpPr>
          <p:cNvPr id="58" name="Text Placeholder 7"/>
          <p:cNvSpPr>
            <a:spLocks noGrp="1"/>
          </p:cNvSpPr>
          <p:nvPr>
            <p:ph type="body" sz="quarter" idx="49" hasCustomPrompt="1"/>
          </p:nvPr>
        </p:nvSpPr>
        <p:spPr>
          <a:xfrm>
            <a:off x="5455036" y="5425230"/>
            <a:ext cx="2350008" cy="457200"/>
          </a:xfrm>
        </p:spPr>
        <p:txBody>
          <a:bodyPr rIns="182880" anchor="b">
            <a:noAutofit/>
          </a:bodyPr>
          <a:lstStyle>
            <a:lvl1pPr marL="0" indent="0">
              <a:spcBef>
                <a:spcPts val="0"/>
              </a:spcBef>
              <a:spcAft>
                <a:spcPts val="0"/>
              </a:spcAft>
              <a:buNone/>
              <a:defRPr sz="18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59" name="Text Placeholder 7"/>
          <p:cNvSpPr>
            <a:spLocks noGrp="1"/>
          </p:cNvSpPr>
          <p:nvPr>
            <p:ph type="body" sz="quarter" idx="50" hasCustomPrompt="1"/>
          </p:nvPr>
        </p:nvSpPr>
        <p:spPr>
          <a:xfrm>
            <a:off x="5455036" y="5960963"/>
            <a:ext cx="2350008" cy="630936"/>
          </a:xfrm>
        </p:spPr>
        <p:txBody>
          <a:bodyPr rIns="182880">
            <a:noAutofit/>
          </a:bodyPr>
          <a:lstStyle>
            <a:lvl1pPr marL="0" indent="0">
              <a:spcBef>
                <a:spcPts val="0"/>
              </a:spcBef>
              <a:spcAft>
                <a:spcPts val="0"/>
              </a:spcAft>
              <a:buNone/>
              <a:defRPr sz="18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60" name="Picture Placeholder 8"/>
          <p:cNvSpPr>
            <a:spLocks noGrp="1"/>
          </p:cNvSpPr>
          <p:nvPr>
            <p:ph type="pic" sz="quarter" idx="51" hasCustomPrompt="1"/>
          </p:nvPr>
        </p:nvSpPr>
        <p:spPr>
          <a:xfrm>
            <a:off x="4430819" y="5439755"/>
            <a:ext cx="914400" cy="1152144"/>
          </a:xfrm>
          <a:solidFill>
            <a:schemeClr val="tx2">
              <a:lumMod val="20000"/>
              <a:lumOff val="80000"/>
            </a:schemeClr>
          </a:solidFill>
        </p:spPr>
        <p:txBody>
          <a:bodyPr lIns="91440" tIns="91440" rIns="91440" bIns="9144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headshot</a:t>
            </a:r>
          </a:p>
          <a:p>
            <a:endParaRPr lang="en-US" dirty="0"/>
          </a:p>
        </p:txBody>
      </p:sp>
      <p:sp>
        <p:nvSpPr>
          <p:cNvPr id="61" name="Text Placeholder 7"/>
          <p:cNvSpPr>
            <a:spLocks noGrp="1"/>
          </p:cNvSpPr>
          <p:nvPr>
            <p:ph type="body" sz="quarter" idx="52" hasCustomPrompt="1"/>
          </p:nvPr>
        </p:nvSpPr>
        <p:spPr>
          <a:xfrm>
            <a:off x="9221968" y="5425230"/>
            <a:ext cx="2360430" cy="457200"/>
          </a:xfrm>
        </p:spPr>
        <p:txBody>
          <a:bodyPr rIns="182880" anchor="b">
            <a:noAutofit/>
          </a:bodyPr>
          <a:lstStyle>
            <a:lvl1pPr marL="0" indent="0">
              <a:spcBef>
                <a:spcPts val="0"/>
              </a:spcBef>
              <a:spcAft>
                <a:spcPts val="0"/>
              </a:spcAft>
              <a:buNone/>
              <a:defRPr sz="18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62" name="Text Placeholder 7"/>
          <p:cNvSpPr>
            <a:spLocks noGrp="1"/>
          </p:cNvSpPr>
          <p:nvPr>
            <p:ph type="body" sz="quarter" idx="53" hasCustomPrompt="1"/>
          </p:nvPr>
        </p:nvSpPr>
        <p:spPr>
          <a:xfrm>
            <a:off x="9221968" y="5960963"/>
            <a:ext cx="2345915" cy="630936"/>
          </a:xfrm>
        </p:spPr>
        <p:txBody>
          <a:bodyPr rIns="182880">
            <a:noAutofit/>
          </a:bodyPr>
          <a:lstStyle>
            <a:lvl1pPr marL="0" indent="0">
              <a:spcBef>
                <a:spcPts val="0"/>
              </a:spcBef>
              <a:spcAft>
                <a:spcPts val="0"/>
              </a:spcAft>
              <a:buNone/>
              <a:defRPr sz="18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63" name="Picture Placeholder 8"/>
          <p:cNvSpPr>
            <a:spLocks noGrp="1"/>
          </p:cNvSpPr>
          <p:nvPr>
            <p:ph type="pic" sz="quarter" idx="54" hasCustomPrompt="1"/>
          </p:nvPr>
        </p:nvSpPr>
        <p:spPr>
          <a:xfrm>
            <a:off x="8197750" y="5439755"/>
            <a:ext cx="914400" cy="1152144"/>
          </a:xfrm>
          <a:solidFill>
            <a:schemeClr val="tx2">
              <a:lumMod val="20000"/>
              <a:lumOff val="80000"/>
            </a:schemeClr>
          </a:solidFill>
        </p:spPr>
        <p:txBody>
          <a:bodyPr lIns="91440" tIns="91440" rIns="91440" bIns="9144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headshot</a:t>
            </a:r>
          </a:p>
          <a:p>
            <a:endParaRPr lang="en-US" dirty="0"/>
          </a:p>
        </p:txBody>
      </p:sp>
      <p:sp>
        <p:nvSpPr>
          <p:cNvPr id="3" name="Arrow: Chevron 2">
            <a:extLst>
              <a:ext uri="{FF2B5EF4-FFF2-40B4-BE49-F238E27FC236}">
                <a16:creationId xmlns:a16="http://schemas.microsoft.com/office/drawing/2014/main" id="{36A1CC05-C710-4FBC-BA32-8225F7A2965F}"/>
              </a:ext>
            </a:extLst>
          </p:cNvPr>
          <p:cNvSpPr/>
          <p:nvPr userDrawn="1"/>
        </p:nvSpPr>
        <p:spPr>
          <a:xfrm>
            <a:off x="11349039" y="1463485"/>
            <a:ext cx="269476" cy="438467"/>
          </a:xfrm>
          <a:prstGeom prst="chevron">
            <a:avLst>
              <a:gd name="adj" fmla="val 580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Arrow: Chevron 45">
            <a:extLst>
              <a:ext uri="{FF2B5EF4-FFF2-40B4-BE49-F238E27FC236}">
                <a16:creationId xmlns:a16="http://schemas.microsoft.com/office/drawing/2014/main" id="{ECE0F0E3-64CF-4B92-BDD4-924F4C21BF3B}"/>
              </a:ext>
            </a:extLst>
          </p:cNvPr>
          <p:cNvSpPr/>
          <p:nvPr userDrawn="1"/>
        </p:nvSpPr>
        <p:spPr>
          <a:xfrm>
            <a:off x="11349039" y="3513198"/>
            <a:ext cx="269476" cy="438467"/>
          </a:xfrm>
          <a:prstGeom prst="chevron">
            <a:avLst>
              <a:gd name="adj" fmla="val 580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7" name="Picture 46">
            <a:extLst>
              <a:ext uri="{FF2B5EF4-FFF2-40B4-BE49-F238E27FC236}">
                <a16:creationId xmlns:a16="http://schemas.microsoft.com/office/drawing/2014/main" id="{6A743DC2-72EB-4CAA-83A1-0FCD42D2168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958299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7_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3156" y="3647138"/>
            <a:ext cx="4850075" cy="923544"/>
          </a:xfrm>
        </p:spPr>
        <p:txBody>
          <a:bodyPr anchor="b">
            <a:noAutofit/>
          </a:bodyPr>
          <a:lstStyle>
            <a:lvl1pPr>
              <a:defRPr sz="3600"/>
            </a:lvl1pPr>
          </a:lstStyle>
          <a:p>
            <a:r>
              <a:rPr lang="en-US" dirty="0"/>
              <a:t>Title</a:t>
            </a:r>
          </a:p>
        </p:txBody>
      </p:sp>
      <p:sp>
        <p:nvSpPr>
          <p:cNvPr id="4" name="Picture Placeholder 3"/>
          <p:cNvSpPr>
            <a:spLocks noGrp="1"/>
          </p:cNvSpPr>
          <p:nvPr>
            <p:ph type="pic" sz="quarter" idx="10" hasCustomPrompt="1"/>
          </p:nvPr>
        </p:nvSpPr>
        <p:spPr>
          <a:xfrm>
            <a:off x="6076949" y="0"/>
            <a:ext cx="6115051"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6" name="Picture Placeholder 5"/>
          <p:cNvSpPr>
            <a:spLocks noGrp="1"/>
          </p:cNvSpPr>
          <p:nvPr>
            <p:ph type="pic" sz="quarter" idx="11" hasCustomPrompt="1"/>
          </p:nvPr>
        </p:nvSpPr>
        <p:spPr>
          <a:xfrm>
            <a:off x="0" y="0"/>
            <a:ext cx="6026870" cy="3429000"/>
          </a:xfrm>
          <a:solidFill>
            <a:schemeClr val="bg2">
              <a:lumMod val="90000"/>
            </a:schemeClr>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7" name="Text Placeholder 2"/>
          <p:cNvSpPr>
            <a:spLocks noGrp="1"/>
          </p:cNvSpPr>
          <p:nvPr>
            <p:ph type="body" sz="quarter" idx="12" hasCustomPrompt="1"/>
          </p:nvPr>
        </p:nvSpPr>
        <p:spPr>
          <a:xfrm>
            <a:off x="3038475" y="6135623"/>
            <a:ext cx="2421065" cy="265177"/>
          </a:xfrm>
        </p:spPr>
        <p:txBody>
          <a:bodyPr>
            <a:noAutofit/>
          </a:bodyPr>
          <a:lstStyle>
            <a:lvl1pPr marL="0" indent="0" algn="r">
              <a:spcBef>
                <a:spcPts val="0"/>
              </a:spcBef>
              <a:spcAft>
                <a:spcPts val="0"/>
              </a:spcAft>
              <a:buNone/>
              <a:defRPr sz="1600"/>
            </a:lvl1pPr>
            <a:lvl2pPr marL="457189" indent="0">
              <a:buNone/>
              <a:defRPr sz="1600"/>
            </a:lvl2pPr>
            <a:lvl3pPr marL="960067" indent="0">
              <a:buNone/>
              <a:defRPr sz="1600"/>
            </a:lvl3pPr>
            <a:lvl4pPr marL="1417245" indent="0">
              <a:buNone/>
              <a:defRPr sz="1600"/>
            </a:lvl4pPr>
            <a:lvl5pPr marL="1874423" indent="0">
              <a:buNone/>
              <a:defRPr sz="1600"/>
            </a:lvl5pPr>
          </a:lstStyle>
          <a:p>
            <a:pPr lvl="0"/>
            <a:r>
              <a:rPr lang="en-US" dirty="0"/>
              <a:t>MM/DD/YYYY</a:t>
            </a:r>
          </a:p>
        </p:txBody>
      </p:sp>
      <p:sp>
        <p:nvSpPr>
          <p:cNvPr id="10" name="Text Placeholder 4"/>
          <p:cNvSpPr>
            <a:spLocks noGrp="1"/>
          </p:cNvSpPr>
          <p:nvPr>
            <p:ph type="body" sz="quarter" idx="13" hasCustomPrompt="1"/>
          </p:nvPr>
        </p:nvSpPr>
        <p:spPr>
          <a:xfrm>
            <a:off x="613156" y="4710763"/>
            <a:ext cx="4851749" cy="301752"/>
          </a:xfrm>
        </p:spPr>
        <p:txBody>
          <a:bodyPr>
            <a:noAutofit/>
          </a:bodyPr>
          <a:lstStyle>
            <a:lvl1pPr marL="0" marR="0" indent="0" algn="l" defTabSz="914354" rtl="0" eaLnBrk="1" fontAlgn="auto" latinLnBrk="0" hangingPunct="1">
              <a:lnSpc>
                <a:spcPct val="90000"/>
              </a:lnSpc>
              <a:spcBef>
                <a:spcPts val="0"/>
              </a:spcBef>
              <a:spcAft>
                <a:spcPts val="0"/>
              </a:spcAft>
              <a:buClrTx/>
              <a:buSzTx/>
              <a:buFont typeface="Arial" panose="020B0604020202020204" pitchFamily="34" charset="0"/>
              <a:buNone/>
              <a:tabLst/>
              <a:defRPr sz="2800" b="1">
                <a:solidFill>
                  <a:srgbClr val="009999"/>
                </a:solidFill>
                <a:latin typeface="+mn-lt"/>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Subhead</a:t>
            </a:r>
          </a:p>
        </p:txBody>
      </p:sp>
      <p:pic>
        <p:nvPicPr>
          <p:cNvPr id="8" name="Picture 7">
            <a:extLst>
              <a:ext uri="{FF2B5EF4-FFF2-40B4-BE49-F238E27FC236}">
                <a16:creationId xmlns:a16="http://schemas.microsoft.com/office/drawing/2014/main" id="{4417DE7A-E661-458D-8DE3-DE14284852B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68844" y="5230654"/>
            <a:ext cx="2250556" cy="1170146"/>
          </a:xfrm>
          <a:prstGeom prst="rect">
            <a:avLst/>
          </a:prstGeom>
        </p:spPr>
      </p:pic>
    </p:spTree>
    <p:extLst>
      <p:ext uri="{BB962C8B-B14F-4D97-AF65-F5344CB8AC3E}">
        <p14:creationId xmlns:p14="http://schemas.microsoft.com/office/powerpoint/2010/main" val="153650386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3_OrgChartIm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0" y="1356527"/>
            <a:ext cx="12192000" cy="5501473"/>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JPG/PNG of org chart</a:t>
            </a:r>
          </a:p>
        </p:txBody>
      </p:sp>
      <p:sp>
        <p:nvSpPr>
          <p:cNvPr id="4" name="Title 1"/>
          <p:cNvSpPr>
            <a:spLocks noGrp="1"/>
          </p:cNvSpPr>
          <p:nvPr>
            <p:ph type="title" hasCustomPrompt="1"/>
          </p:nvPr>
        </p:nvSpPr>
        <p:spPr>
          <a:xfrm>
            <a:off x="609600" y="381000"/>
            <a:ext cx="10972800" cy="838200"/>
          </a:xfrm>
        </p:spPr>
        <p:txBody>
          <a:bodyPr anchor="t" anchorCtr="0"/>
          <a:lstStyle>
            <a:lvl1pPr algn="ctr">
              <a:defRPr/>
            </a:lvl1pPr>
          </a:lstStyle>
          <a:p>
            <a:r>
              <a:rPr lang="en-US" dirty="0"/>
              <a:t>Tap to add Master Org Chart title</a:t>
            </a:r>
          </a:p>
        </p:txBody>
      </p:sp>
      <p:pic>
        <p:nvPicPr>
          <p:cNvPr id="5" name="Picture 4">
            <a:extLst>
              <a:ext uri="{FF2B5EF4-FFF2-40B4-BE49-F238E27FC236}">
                <a16:creationId xmlns:a16="http://schemas.microsoft.com/office/drawing/2014/main" id="{55CA494C-B8BB-46BC-9D74-144517A8F34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6"/>
          </a:xfrm>
          <a:prstGeom prst="rect">
            <a:avLst/>
          </a:prstGeom>
        </p:spPr>
      </p:pic>
    </p:spTree>
    <p:extLst>
      <p:ext uri="{BB962C8B-B14F-4D97-AF65-F5344CB8AC3E}">
        <p14:creationId xmlns:p14="http://schemas.microsoft.com/office/powerpoint/2010/main" val="22601787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Logo Slide - White">
    <p:bg>
      <p:bgPr>
        <a:solidFill>
          <a:schemeClr val="bg1"/>
        </a:solidFill>
        <a:effectLst/>
      </p:bgPr>
    </p:bg>
    <p:spTree>
      <p:nvGrpSpPr>
        <p:cNvPr id="1" name=""/>
        <p:cNvGrpSpPr/>
        <p:nvPr/>
      </p:nvGrpSpPr>
      <p:grpSpPr>
        <a:xfrm>
          <a:off x="0" y="0"/>
          <a:ext cx="0" cy="0"/>
          <a:chOff x="0" y="0"/>
          <a:chExt cx="0" cy="0"/>
        </a:xfrm>
      </p:grpSpPr>
      <p:pic>
        <p:nvPicPr>
          <p:cNvPr id="11" name="Picture 10" descr="Logo&#10;&#10;Description automatically generated">
            <a:extLst>
              <a:ext uri="{FF2B5EF4-FFF2-40B4-BE49-F238E27FC236}">
                <a16:creationId xmlns:a16="http://schemas.microsoft.com/office/drawing/2014/main" id="{B153D80E-0F93-4F62-9BB7-C8B5671704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89620" y="2957740"/>
            <a:ext cx="1812760" cy="942520"/>
          </a:xfrm>
          <a:prstGeom prst="rect">
            <a:avLst/>
          </a:prstGeom>
        </p:spPr>
      </p:pic>
    </p:spTree>
    <p:extLst>
      <p:ext uri="{BB962C8B-B14F-4D97-AF65-F5344CB8AC3E}">
        <p14:creationId xmlns:p14="http://schemas.microsoft.com/office/powerpoint/2010/main" val="23625553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Logo Slide - Blue">
    <p:bg>
      <p:bgPr>
        <a:solidFill>
          <a:schemeClr val="accent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40F9B8B-3862-493F-B140-E9306E5FB39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189620" y="2957740"/>
            <a:ext cx="1812760" cy="942519"/>
          </a:xfrm>
          <a:prstGeom prst="rect">
            <a:avLst/>
          </a:prstGeom>
        </p:spPr>
      </p:pic>
    </p:spTree>
    <p:extLst>
      <p:ext uri="{BB962C8B-B14F-4D97-AF65-F5344CB8AC3E}">
        <p14:creationId xmlns:p14="http://schemas.microsoft.com/office/powerpoint/2010/main" val="10097628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3_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solidFill>
                  <a:srgbClr val="0054A4"/>
                </a:solidFill>
              </a:defRPr>
            </a:lvl1pPr>
          </a:lstStyle>
          <a:p>
            <a:r>
              <a:rPr lang="en-US" dirty="0"/>
              <a:t>Tap to add title</a:t>
            </a:r>
          </a:p>
        </p:txBody>
      </p:sp>
      <p:sp>
        <p:nvSpPr>
          <p:cNvPr id="4" name="Text Placeholder 5"/>
          <p:cNvSpPr>
            <a:spLocks noGrp="1"/>
          </p:cNvSpPr>
          <p:nvPr>
            <p:ph type="body" sz="quarter" idx="10" hasCustomPrompt="1"/>
          </p:nvPr>
        </p:nvSpPr>
        <p:spPr>
          <a:xfrm>
            <a:off x="619759" y="1452880"/>
            <a:ext cx="10972165" cy="4871720"/>
          </a:xfrm>
        </p:spPr>
        <p:txBody>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a:extLst>
              <a:ext uri="{FF2B5EF4-FFF2-40B4-BE49-F238E27FC236}">
                <a16:creationId xmlns:a16="http://schemas.microsoft.com/office/drawing/2014/main" id="{3267FA74-8E81-4283-AC23-57A04FA8FE52}"/>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964270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Agenda">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553200" y="11430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6" name="Text Placeholder 4"/>
          <p:cNvSpPr>
            <a:spLocks noGrp="1"/>
          </p:cNvSpPr>
          <p:nvPr>
            <p:ph type="body" sz="quarter" idx="11" hasCustomPrompt="1"/>
          </p:nvPr>
        </p:nvSpPr>
        <p:spPr>
          <a:xfrm>
            <a:off x="7162800" y="11430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3" name="Text Placeholder 4"/>
          <p:cNvSpPr>
            <a:spLocks noGrp="1"/>
          </p:cNvSpPr>
          <p:nvPr>
            <p:ph type="body" sz="quarter" idx="12" hasCustomPrompt="1"/>
          </p:nvPr>
        </p:nvSpPr>
        <p:spPr>
          <a:xfrm>
            <a:off x="6553200" y="17526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4" name="Text Placeholder 4"/>
          <p:cNvSpPr>
            <a:spLocks noGrp="1"/>
          </p:cNvSpPr>
          <p:nvPr>
            <p:ph type="body" sz="quarter" idx="13" hasCustomPrompt="1"/>
          </p:nvPr>
        </p:nvSpPr>
        <p:spPr>
          <a:xfrm>
            <a:off x="7162800" y="17526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5" name="Text Placeholder 4"/>
          <p:cNvSpPr>
            <a:spLocks noGrp="1"/>
          </p:cNvSpPr>
          <p:nvPr>
            <p:ph type="body" sz="quarter" idx="14" hasCustomPrompt="1"/>
          </p:nvPr>
        </p:nvSpPr>
        <p:spPr>
          <a:xfrm>
            <a:off x="6553200" y="23622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6" name="Text Placeholder 4"/>
          <p:cNvSpPr>
            <a:spLocks noGrp="1"/>
          </p:cNvSpPr>
          <p:nvPr>
            <p:ph type="body" sz="quarter" idx="15" hasCustomPrompt="1"/>
          </p:nvPr>
        </p:nvSpPr>
        <p:spPr>
          <a:xfrm>
            <a:off x="7162800" y="23622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7" name="Text Placeholder 4"/>
          <p:cNvSpPr>
            <a:spLocks noGrp="1"/>
          </p:cNvSpPr>
          <p:nvPr>
            <p:ph type="body" sz="quarter" idx="16" hasCustomPrompt="1"/>
          </p:nvPr>
        </p:nvSpPr>
        <p:spPr>
          <a:xfrm>
            <a:off x="6553200" y="29718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8" name="Text Placeholder 4"/>
          <p:cNvSpPr>
            <a:spLocks noGrp="1"/>
          </p:cNvSpPr>
          <p:nvPr>
            <p:ph type="body" sz="quarter" idx="17" hasCustomPrompt="1"/>
          </p:nvPr>
        </p:nvSpPr>
        <p:spPr>
          <a:xfrm>
            <a:off x="7162800" y="29718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9" name="Text Placeholder 4"/>
          <p:cNvSpPr>
            <a:spLocks noGrp="1"/>
          </p:cNvSpPr>
          <p:nvPr>
            <p:ph type="body" sz="quarter" idx="18" hasCustomPrompt="1"/>
          </p:nvPr>
        </p:nvSpPr>
        <p:spPr>
          <a:xfrm>
            <a:off x="6553200" y="35814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0" name="Text Placeholder 4"/>
          <p:cNvSpPr>
            <a:spLocks noGrp="1"/>
          </p:cNvSpPr>
          <p:nvPr>
            <p:ph type="body" sz="quarter" idx="19" hasCustomPrompt="1"/>
          </p:nvPr>
        </p:nvSpPr>
        <p:spPr>
          <a:xfrm>
            <a:off x="7162800" y="35814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21" name="Text Placeholder 4"/>
          <p:cNvSpPr>
            <a:spLocks noGrp="1"/>
          </p:cNvSpPr>
          <p:nvPr>
            <p:ph type="body" sz="quarter" idx="20" hasCustomPrompt="1"/>
          </p:nvPr>
        </p:nvSpPr>
        <p:spPr>
          <a:xfrm>
            <a:off x="6553200" y="41910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2" name="Text Placeholder 4"/>
          <p:cNvSpPr>
            <a:spLocks noGrp="1"/>
          </p:cNvSpPr>
          <p:nvPr>
            <p:ph type="body" sz="quarter" idx="21" hasCustomPrompt="1"/>
          </p:nvPr>
        </p:nvSpPr>
        <p:spPr>
          <a:xfrm>
            <a:off x="7162800" y="41910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23" name="Text Placeholder 4"/>
          <p:cNvSpPr>
            <a:spLocks noGrp="1"/>
          </p:cNvSpPr>
          <p:nvPr>
            <p:ph type="body" sz="quarter" idx="22" hasCustomPrompt="1"/>
          </p:nvPr>
        </p:nvSpPr>
        <p:spPr>
          <a:xfrm>
            <a:off x="6553200" y="48006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4" name="Text Placeholder 4"/>
          <p:cNvSpPr>
            <a:spLocks noGrp="1"/>
          </p:cNvSpPr>
          <p:nvPr>
            <p:ph type="body" sz="quarter" idx="23" hasCustomPrompt="1"/>
          </p:nvPr>
        </p:nvSpPr>
        <p:spPr>
          <a:xfrm>
            <a:off x="7162800" y="48006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32" name="Text Placeholder 4"/>
          <p:cNvSpPr>
            <a:spLocks noGrp="1"/>
          </p:cNvSpPr>
          <p:nvPr>
            <p:ph type="body" sz="quarter" idx="24" hasCustomPrompt="1"/>
          </p:nvPr>
        </p:nvSpPr>
        <p:spPr>
          <a:xfrm>
            <a:off x="6553200" y="54102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33" name="Text Placeholder 4"/>
          <p:cNvSpPr>
            <a:spLocks noGrp="1"/>
          </p:cNvSpPr>
          <p:nvPr>
            <p:ph type="body" sz="quarter" idx="25" hasCustomPrompt="1"/>
          </p:nvPr>
        </p:nvSpPr>
        <p:spPr>
          <a:xfrm>
            <a:off x="7162800" y="54102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25" name="Picture Placeholder 2"/>
          <p:cNvSpPr>
            <a:spLocks noGrp="1"/>
          </p:cNvSpPr>
          <p:nvPr>
            <p:ph type="pic" sz="quarter" idx="26" hasCustomPrompt="1"/>
          </p:nvPr>
        </p:nvSpPr>
        <p:spPr>
          <a:xfrm>
            <a:off x="0" y="0"/>
            <a:ext cx="6096000"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pic>
        <p:nvPicPr>
          <p:cNvPr id="26" name="Picture 25" descr="A picture containing kitchenware, night sky&#10;&#10;Description automatically generated">
            <a:extLst>
              <a:ext uri="{FF2B5EF4-FFF2-40B4-BE49-F238E27FC236}">
                <a16:creationId xmlns:a16="http://schemas.microsoft.com/office/drawing/2014/main" id="{387879CF-0CEB-47E1-AAD6-415A709448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653" y="5291433"/>
            <a:ext cx="7595937" cy="1685334"/>
          </a:xfrm>
          <a:prstGeom prst="rect">
            <a:avLst/>
          </a:prstGeom>
        </p:spPr>
      </p:pic>
      <p:pic>
        <p:nvPicPr>
          <p:cNvPr id="29" name="Picture 28">
            <a:extLst>
              <a:ext uri="{FF2B5EF4-FFF2-40B4-BE49-F238E27FC236}">
                <a16:creationId xmlns:a16="http://schemas.microsoft.com/office/drawing/2014/main" id="{2F6DD681-70AD-42C9-B143-5C6680E8A14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2908844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Agenda">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27888" y="11430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6" name="Text Placeholder 4"/>
          <p:cNvSpPr>
            <a:spLocks noGrp="1"/>
          </p:cNvSpPr>
          <p:nvPr>
            <p:ph type="body" sz="quarter" idx="11" hasCustomPrompt="1"/>
          </p:nvPr>
        </p:nvSpPr>
        <p:spPr>
          <a:xfrm>
            <a:off x="1237488" y="1143000"/>
            <a:ext cx="4248912"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3" name="Text Placeholder 4"/>
          <p:cNvSpPr>
            <a:spLocks noGrp="1"/>
          </p:cNvSpPr>
          <p:nvPr>
            <p:ph type="body" sz="quarter" idx="12" hasCustomPrompt="1"/>
          </p:nvPr>
        </p:nvSpPr>
        <p:spPr>
          <a:xfrm>
            <a:off x="627888" y="17526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4" name="Text Placeholder 4"/>
          <p:cNvSpPr>
            <a:spLocks noGrp="1"/>
          </p:cNvSpPr>
          <p:nvPr>
            <p:ph type="body" sz="quarter" idx="13" hasCustomPrompt="1"/>
          </p:nvPr>
        </p:nvSpPr>
        <p:spPr>
          <a:xfrm>
            <a:off x="1237488" y="1752600"/>
            <a:ext cx="4248912"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5" name="Text Placeholder 4"/>
          <p:cNvSpPr>
            <a:spLocks noGrp="1"/>
          </p:cNvSpPr>
          <p:nvPr>
            <p:ph type="body" sz="quarter" idx="14" hasCustomPrompt="1"/>
          </p:nvPr>
        </p:nvSpPr>
        <p:spPr>
          <a:xfrm>
            <a:off x="627888" y="23622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6" name="Text Placeholder 4"/>
          <p:cNvSpPr>
            <a:spLocks noGrp="1"/>
          </p:cNvSpPr>
          <p:nvPr>
            <p:ph type="body" sz="quarter" idx="15" hasCustomPrompt="1"/>
          </p:nvPr>
        </p:nvSpPr>
        <p:spPr>
          <a:xfrm>
            <a:off x="1237488" y="2362200"/>
            <a:ext cx="4248912"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7" name="Text Placeholder 4"/>
          <p:cNvSpPr>
            <a:spLocks noGrp="1"/>
          </p:cNvSpPr>
          <p:nvPr>
            <p:ph type="body" sz="quarter" idx="16" hasCustomPrompt="1"/>
          </p:nvPr>
        </p:nvSpPr>
        <p:spPr>
          <a:xfrm>
            <a:off x="627888" y="29718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8" name="Text Placeholder 4"/>
          <p:cNvSpPr>
            <a:spLocks noGrp="1"/>
          </p:cNvSpPr>
          <p:nvPr>
            <p:ph type="body" sz="quarter" idx="17" hasCustomPrompt="1"/>
          </p:nvPr>
        </p:nvSpPr>
        <p:spPr>
          <a:xfrm>
            <a:off x="1237488" y="2971800"/>
            <a:ext cx="4248912"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9" name="Text Placeholder 4"/>
          <p:cNvSpPr>
            <a:spLocks noGrp="1"/>
          </p:cNvSpPr>
          <p:nvPr>
            <p:ph type="body" sz="quarter" idx="18" hasCustomPrompt="1"/>
          </p:nvPr>
        </p:nvSpPr>
        <p:spPr>
          <a:xfrm>
            <a:off x="627888" y="35814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0" name="Text Placeholder 4"/>
          <p:cNvSpPr>
            <a:spLocks noGrp="1"/>
          </p:cNvSpPr>
          <p:nvPr>
            <p:ph type="body" sz="quarter" idx="19" hasCustomPrompt="1"/>
          </p:nvPr>
        </p:nvSpPr>
        <p:spPr>
          <a:xfrm>
            <a:off x="1237488" y="3581400"/>
            <a:ext cx="4248912"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21" name="Text Placeholder 4"/>
          <p:cNvSpPr>
            <a:spLocks noGrp="1"/>
          </p:cNvSpPr>
          <p:nvPr>
            <p:ph type="body" sz="quarter" idx="20" hasCustomPrompt="1"/>
          </p:nvPr>
        </p:nvSpPr>
        <p:spPr>
          <a:xfrm>
            <a:off x="627888" y="41910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2" name="Text Placeholder 4"/>
          <p:cNvSpPr>
            <a:spLocks noGrp="1"/>
          </p:cNvSpPr>
          <p:nvPr>
            <p:ph type="body" sz="quarter" idx="21" hasCustomPrompt="1"/>
          </p:nvPr>
        </p:nvSpPr>
        <p:spPr>
          <a:xfrm>
            <a:off x="1237488" y="4191000"/>
            <a:ext cx="4248912"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23" name="Text Placeholder 4"/>
          <p:cNvSpPr>
            <a:spLocks noGrp="1"/>
          </p:cNvSpPr>
          <p:nvPr>
            <p:ph type="body" sz="quarter" idx="22" hasCustomPrompt="1"/>
          </p:nvPr>
        </p:nvSpPr>
        <p:spPr>
          <a:xfrm>
            <a:off x="627888" y="48006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4" name="Text Placeholder 4"/>
          <p:cNvSpPr>
            <a:spLocks noGrp="1"/>
          </p:cNvSpPr>
          <p:nvPr>
            <p:ph type="body" sz="quarter" idx="23" hasCustomPrompt="1"/>
          </p:nvPr>
        </p:nvSpPr>
        <p:spPr>
          <a:xfrm>
            <a:off x="1237488" y="4800600"/>
            <a:ext cx="4248912"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32" name="Text Placeholder 4"/>
          <p:cNvSpPr>
            <a:spLocks noGrp="1"/>
          </p:cNvSpPr>
          <p:nvPr>
            <p:ph type="body" sz="quarter" idx="24" hasCustomPrompt="1"/>
          </p:nvPr>
        </p:nvSpPr>
        <p:spPr>
          <a:xfrm>
            <a:off x="627888" y="54102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33" name="Text Placeholder 4"/>
          <p:cNvSpPr>
            <a:spLocks noGrp="1"/>
          </p:cNvSpPr>
          <p:nvPr>
            <p:ph type="body" sz="quarter" idx="25" hasCustomPrompt="1"/>
          </p:nvPr>
        </p:nvSpPr>
        <p:spPr>
          <a:xfrm>
            <a:off x="1237488" y="5410200"/>
            <a:ext cx="4248912"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25" name="Picture Placeholder 2"/>
          <p:cNvSpPr>
            <a:spLocks noGrp="1"/>
          </p:cNvSpPr>
          <p:nvPr>
            <p:ph type="pic" sz="quarter" idx="26" hasCustomPrompt="1"/>
          </p:nvPr>
        </p:nvSpPr>
        <p:spPr>
          <a:xfrm>
            <a:off x="6096000" y="0"/>
            <a:ext cx="6096000"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pic>
        <p:nvPicPr>
          <p:cNvPr id="28" name="Picture 27">
            <a:extLst>
              <a:ext uri="{FF2B5EF4-FFF2-40B4-BE49-F238E27FC236}">
                <a16:creationId xmlns:a16="http://schemas.microsoft.com/office/drawing/2014/main" id="{74A34FFC-FE98-44FC-BC31-1E30C8D246C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6"/>
          </a:xfrm>
          <a:prstGeom prst="rect">
            <a:avLst/>
          </a:prstGeom>
        </p:spPr>
      </p:pic>
    </p:spTree>
    <p:extLst>
      <p:ext uri="{BB962C8B-B14F-4D97-AF65-F5344CB8AC3E}">
        <p14:creationId xmlns:p14="http://schemas.microsoft.com/office/powerpoint/2010/main" val="150891539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81000"/>
            <a:ext cx="10972800" cy="838200"/>
          </a:xfrm>
          <a:prstGeom prst="rect">
            <a:avLst/>
          </a:prstGeom>
        </p:spPr>
        <p:txBody>
          <a:bodyPr vert="horz" lIns="0" tIns="0" rIns="0" bIns="0" rtlCol="0" anchor="t">
            <a:noAutofit/>
          </a:bodyPr>
          <a:lstStyle/>
          <a:p>
            <a:r>
              <a:rPr lang="en-US" dirty="0"/>
              <a:t>Tap to add title</a:t>
            </a:r>
          </a:p>
        </p:txBody>
      </p:sp>
      <p:sp>
        <p:nvSpPr>
          <p:cNvPr id="3" name="Text Placeholder 2"/>
          <p:cNvSpPr>
            <a:spLocks noGrp="1"/>
          </p:cNvSpPr>
          <p:nvPr>
            <p:ph type="body" idx="1"/>
          </p:nvPr>
        </p:nvSpPr>
        <p:spPr>
          <a:xfrm>
            <a:off x="609600" y="1447800"/>
            <a:ext cx="10972800" cy="4876800"/>
          </a:xfrm>
          <a:prstGeom prst="rect">
            <a:avLst/>
          </a:prstGeom>
        </p:spPr>
        <p:txBody>
          <a:bodyPr vert="horz" lIns="0" tIns="0" rIns="0" bIns="0" rtlCol="0">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2550350"/>
      </p:ext>
    </p:extLst>
  </p:cSld>
  <p:clrMap bg1="lt1" tx1="dk1" bg2="lt2" tx2="dk2" accent1="accent1" accent2="accent2" accent3="accent3" accent4="accent4" accent5="accent5" accent6="accent6" hlink="hlink" folHlink="folHlink"/>
  <p:sldLayoutIdLst>
    <p:sldLayoutId id="2147484343" r:id="rId1"/>
    <p:sldLayoutId id="2147484344"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 id="2147484353" r:id="rId11"/>
    <p:sldLayoutId id="2147484354" r:id="rId12"/>
    <p:sldLayoutId id="2147484355" r:id="rId13"/>
    <p:sldLayoutId id="2147484356" r:id="rId14"/>
    <p:sldLayoutId id="2147484357" r:id="rId15"/>
    <p:sldLayoutId id="2147484358" r:id="rId16"/>
    <p:sldLayoutId id="2147484359" r:id="rId17"/>
    <p:sldLayoutId id="2147484360" r:id="rId18"/>
    <p:sldLayoutId id="2147484361" r:id="rId19"/>
    <p:sldLayoutId id="2147484362" r:id="rId20"/>
    <p:sldLayoutId id="2147484363" r:id="rId21"/>
    <p:sldLayoutId id="2147484364" r:id="rId22"/>
    <p:sldLayoutId id="2147484365" r:id="rId23"/>
    <p:sldLayoutId id="2147484366" r:id="rId24"/>
    <p:sldLayoutId id="2147484367" r:id="rId25"/>
    <p:sldLayoutId id="2147484368" r:id="rId26"/>
    <p:sldLayoutId id="2147484369" r:id="rId27"/>
    <p:sldLayoutId id="2147484370" r:id="rId28"/>
    <p:sldLayoutId id="2147484371" r:id="rId29"/>
    <p:sldLayoutId id="2147484374" r:id="rId30"/>
    <p:sldLayoutId id="2147484375" r:id="rId31"/>
    <p:sldLayoutId id="2147484376" r:id="rId32"/>
    <p:sldLayoutId id="2147484377" r:id="rId33"/>
    <p:sldLayoutId id="2147484378" r:id="rId34"/>
    <p:sldLayoutId id="2147484379" r:id="rId35"/>
    <p:sldLayoutId id="2147484380" r:id="rId36"/>
    <p:sldLayoutId id="2147484381" r:id="rId37"/>
    <p:sldLayoutId id="2147484382" r:id="rId38"/>
    <p:sldLayoutId id="2147484383" r:id="rId39"/>
    <p:sldLayoutId id="2147484384" r:id="rId40"/>
    <p:sldLayoutId id="2147484385" r:id="rId41"/>
    <p:sldLayoutId id="2147484386" r:id="rId42"/>
    <p:sldLayoutId id="2147484387" r:id="rId43"/>
    <p:sldLayoutId id="2147484388" r:id="rId44"/>
    <p:sldLayoutId id="2147484389" r:id="rId45"/>
    <p:sldLayoutId id="2147484390" r:id="rId46"/>
    <p:sldLayoutId id="2147484391" r:id="rId47"/>
    <p:sldLayoutId id="2147484392" r:id="rId48"/>
    <p:sldLayoutId id="2147484393" r:id="rId49"/>
    <p:sldLayoutId id="2147484394" r:id="rId50"/>
    <p:sldLayoutId id="2147484395" r:id="rId51"/>
    <p:sldLayoutId id="2147484396" r:id="rId52"/>
    <p:sldLayoutId id="2147484397" r:id="rId53"/>
    <p:sldLayoutId id="2147484398" r:id="rId54"/>
    <p:sldLayoutId id="2147484399" r:id="rId55"/>
    <p:sldLayoutId id="2147484400" r:id="rId56"/>
    <p:sldLayoutId id="2147484401" r:id="rId57"/>
    <p:sldLayoutId id="2147484402" r:id="rId58"/>
    <p:sldLayoutId id="2147484410" r:id="rId59"/>
    <p:sldLayoutId id="2147484411" r:id="rId60"/>
    <p:sldLayoutId id="2147484412" r:id="rId61"/>
    <p:sldLayoutId id="2147484413" r:id="rId62"/>
    <p:sldLayoutId id="2147484414" r:id="rId63"/>
    <p:sldLayoutId id="2147484416" r:id="rId64"/>
    <p:sldLayoutId id="2147484417" r:id="rId65"/>
    <p:sldLayoutId id="2147484418" r:id="rId66"/>
    <p:sldLayoutId id="2147484419" r:id="rId67"/>
    <p:sldLayoutId id="2147484427" r:id="rId68"/>
    <p:sldLayoutId id="2147484428" r:id="rId69"/>
    <p:sldLayoutId id="2147484429" r:id="rId70"/>
    <p:sldLayoutId id="2147484341" r:id="rId71"/>
    <p:sldLayoutId id="2147484342" r:id="rId72"/>
    <p:sldLayoutId id="2147484430" r:id="rId73"/>
  </p:sldLayoutIdLst>
  <p:txStyles>
    <p:titleStyle>
      <a:lvl1pPr algn="l" defTabSz="914354" rtl="0" eaLnBrk="1" latinLnBrk="0" hangingPunct="1">
        <a:lnSpc>
          <a:spcPct val="90000"/>
        </a:lnSpc>
        <a:spcBef>
          <a:spcPct val="0"/>
        </a:spcBef>
        <a:buNone/>
        <a:defRPr sz="3200" b="1" kern="1200">
          <a:solidFill>
            <a:srgbClr val="0054A4"/>
          </a:solidFill>
          <a:latin typeface="+mj-lt"/>
          <a:ea typeface="+mj-ea"/>
          <a:cs typeface="+mj-cs"/>
        </a:defRPr>
      </a:lvl1pPr>
    </p:titleStyle>
    <p:bodyStyle>
      <a:lvl1pPr marL="233357" indent="-233357" algn="l" defTabSz="914354" rtl="0" eaLnBrk="1" latinLnBrk="0" hangingPunct="1">
        <a:lnSpc>
          <a:spcPct val="90000"/>
        </a:lnSpc>
        <a:spcBef>
          <a:spcPts val="1200"/>
        </a:spcBef>
        <a:spcAft>
          <a:spcPts val="600"/>
        </a:spcAft>
        <a:buClr>
          <a:schemeClr val="accent3"/>
        </a:buClr>
        <a:buFont typeface="Wingdings" panose="05000000000000000000" pitchFamily="2" charset="2"/>
        <a:buChar char="§"/>
        <a:defRPr sz="2400" kern="1200">
          <a:solidFill>
            <a:sysClr val="windowText" lastClr="000000"/>
          </a:solidFill>
          <a:latin typeface="+mj-lt"/>
          <a:ea typeface="+mn-ea"/>
          <a:cs typeface="+mn-cs"/>
        </a:defRPr>
      </a:lvl1pPr>
      <a:lvl2pPr marL="640064" indent="-182875" algn="l" defTabSz="914354" rtl="0" eaLnBrk="1" latinLnBrk="0" hangingPunct="1">
        <a:lnSpc>
          <a:spcPct val="90000"/>
        </a:lnSpc>
        <a:spcBef>
          <a:spcPts val="600"/>
        </a:spcBef>
        <a:spcAft>
          <a:spcPts val="600"/>
        </a:spcAft>
        <a:buClr>
          <a:schemeClr val="accent2"/>
        </a:buClr>
        <a:buFont typeface="Arial" panose="020B0604020202020204" pitchFamily="34" charset="0"/>
        <a:buChar char="•"/>
        <a:defRPr sz="2000" kern="1200">
          <a:solidFill>
            <a:sysClr val="windowText" lastClr="000000"/>
          </a:solidFill>
          <a:latin typeface="+mj-lt"/>
          <a:ea typeface="+mn-ea"/>
          <a:cs typeface="+mn-cs"/>
        </a:defRPr>
      </a:lvl2pPr>
      <a:lvl3pPr marL="1142942" indent="-182875" algn="l" defTabSz="914354" rtl="0" eaLnBrk="1" latinLnBrk="0" hangingPunct="1">
        <a:lnSpc>
          <a:spcPct val="90000"/>
        </a:lnSpc>
        <a:spcBef>
          <a:spcPts val="600"/>
        </a:spcBef>
        <a:spcAft>
          <a:spcPts val="600"/>
        </a:spcAft>
        <a:buClr>
          <a:schemeClr val="tx1"/>
        </a:buClr>
        <a:buFont typeface="Arial" panose="020B0604020202020204" pitchFamily="34" charset="0"/>
        <a:buChar char="•"/>
        <a:defRPr sz="1800" kern="1200">
          <a:solidFill>
            <a:sysClr val="windowText" lastClr="000000"/>
          </a:solidFill>
          <a:latin typeface="+mj-lt"/>
          <a:ea typeface="+mn-ea"/>
          <a:cs typeface="+mn-cs"/>
        </a:defRPr>
      </a:lvl3pPr>
      <a:lvl4pPr marL="1600120" indent="-182875" algn="l" defTabSz="914354" rtl="0" eaLnBrk="1" latinLnBrk="0" hangingPunct="1">
        <a:lnSpc>
          <a:spcPct val="90000"/>
        </a:lnSpc>
        <a:spcBef>
          <a:spcPts val="600"/>
        </a:spcBef>
        <a:spcAft>
          <a:spcPts val="600"/>
        </a:spcAft>
        <a:buFont typeface="Arial" panose="020B0604020202020204" pitchFamily="34" charset="0"/>
        <a:buChar char="•"/>
        <a:defRPr sz="1600" kern="1200">
          <a:solidFill>
            <a:sysClr val="windowText" lastClr="000000"/>
          </a:solidFill>
          <a:latin typeface="+mj-lt"/>
          <a:ea typeface="+mn-ea"/>
          <a:cs typeface="+mn-cs"/>
        </a:defRPr>
      </a:lvl4pPr>
      <a:lvl5pPr marL="2057298" indent="-182875" algn="l" defTabSz="914354" rtl="0" eaLnBrk="1" latinLnBrk="0" hangingPunct="1">
        <a:lnSpc>
          <a:spcPct val="90000"/>
        </a:lnSpc>
        <a:spcBef>
          <a:spcPts val="600"/>
        </a:spcBef>
        <a:spcAft>
          <a:spcPts val="600"/>
        </a:spcAft>
        <a:buFont typeface="Arial" panose="020B0604020202020204" pitchFamily="34" charset="0"/>
        <a:buChar char="•"/>
        <a:defRPr sz="1400" kern="1200">
          <a:solidFill>
            <a:sysClr val="windowText" lastClr="000000"/>
          </a:solidFill>
          <a:latin typeface="+mj-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orient="horz" pos="240">
          <p15:clr>
            <a:srgbClr val="F26B43"/>
          </p15:clr>
        </p15:guide>
        <p15:guide id="5" orient="horz" pos="3984">
          <p15:clr>
            <a:srgbClr val="F26B43"/>
          </p15:clr>
        </p15:guide>
        <p15:guide id="6" pos="729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61.xml"/></Relationships>
</file>

<file path=ppt/slides/_rels/slide1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61.xml"/></Relationships>
</file>

<file path=ppt/slides/_rels/slide1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1.xml"/></Relationships>
</file>

<file path=ppt/slides/_rels/slide14.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66.xml"/><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6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8.xml"/><Relationship Id="rId4" Type="http://schemas.openxmlformats.org/officeDocument/2006/relationships/image" Target="../media/image78.png"/></Relationships>
</file>

<file path=ppt/slides/_rels/slide2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8.xml"/><Relationship Id="rId5" Type="http://schemas.openxmlformats.org/officeDocument/2006/relationships/image" Target="../media/image85.png"/><Relationship Id="rId4" Type="http://schemas.openxmlformats.org/officeDocument/2006/relationships/image" Target="../media/image84.png"/></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8.xml"/><Relationship Id="rId4" Type="http://schemas.openxmlformats.org/officeDocument/2006/relationships/image" Target="../media/image8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4.jpeg"/><Relationship Id="rId1" Type="http://schemas.openxmlformats.org/officeDocument/2006/relationships/slideLayout" Target="../slideLayouts/slideLayout3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28.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diagramLayout" Target="../diagrams/layout4.xml"/><Relationship Id="rId7" Type="http://schemas.openxmlformats.org/officeDocument/2006/relationships/image" Target="../media/image55.jpeg"/><Relationship Id="rId2" Type="http://schemas.openxmlformats.org/officeDocument/2006/relationships/diagramData" Target="../diagrams/data4.xml"/><Relationship Id="rId1" Type="http://schemas.openxmlformats.org/officeDocument/2006/relationships/slideLayout" Target="../slideLayouts/slideLayout29.xml"/><Relationship Id="rId6" Type="http://schemas.microsoft.com/office/2007/relationships/diagramDrawing" Target="../diagrams/drawing4.xml"/><Relationship Id="rId5" Type="http://schemas.openxmlformats.org/officeDocument/2006/relationships/diagramColors" Target="../diagrams/colors4.xml"/><Relationship Id="rId10" Type="http://schemas.openxmlformats.org/officeDocument/2006/relationships/image" Target="../media/image58.svg"/><Relationship Id="rId4" Type="http://schemas.openxmlformats.org/officeDocument/2006/relationships/diagramQuickStyle" Target="../diagrams/quickStyle4.xml"/><Relationship Id="rId9" Type="http://schemas.openxmlformats.org/officeDocument/2006/relationships/image" Target="../media/image57.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Nevada </a:t>
            </a:r>
            <a:r>
              <a:rPr lang="en-US"/>
              <a:t>511 Update</a:t>
            </a:r>
            <a:endParaRPr lang="en-US" dirty="0"/>
          </a:p>
        </p:txBody>
      </p:sp>
      <p:pic>
        <p:nvPicPr>
          <p:cNvPr id="6" name="Picture Placeholder 5" descr="A picture containing sky, outdoor, day&#10;&#10;Description automatically generated">
            <a:extLst>
              <a:ext uri="{FF2B5EF4-FFF2-40B4-BE49-F238E27FC236}">
                <a16:creationId xmlns:a16="http://schemas.microsoft.com/office/drawing/2014/main" id="{27F5223A-45A1-45C1-AC6B-53B096F2B8E3}"/>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val="0"/>
              </a:ext>
            </a:extLst>
          </a:blip>
          <a:srcRect l="27207" r="35371"/>
          <a:stretch/>
        </p:blipFill>
        <p:spPr>
          <a:xfrm>
            <a:off x="8342377" y="0"/>
            <a:ext cx="3849624" cy="6858000"/>
          </a:xfrm>
        </p:spPr>
      </p:pic>
      <p:sp>
        <p:nvSpPr>
          <p:cNvPr id="15" name="Text Placeholder 14"/>
          <p:cNvSpPr>
            <a:spLocks noGrp="1"/>
          </p:cNvSpPr>
          <p:nvPr>
            <p:ph type="body" sz="quarter" idx="12"/>
          </p:nvPr>
        </p:nvSpPr>
        <p:spPr/>
        <p:txBody>
          <a:bodyPr/>
          <a:lstStyle/>
          <a:p>
            <a:r>
              <a:rPr lang="en-US" dirty="0"/>
              <a:t>November 2</a:t>
            </a:r>
            <a:r>
              <a:rPr lang="en-US" baseline="30000" dirty="0"/>
              <a:t>nd</a:t>
            </a:r>
            <a:r>
              <a:rPr lang="en-US" dirty="0"/>
              <a:t>, 2022</a:t>
            </a:r>
          </a:p>
        </p:txBody>
      </p:sp>
      <p:sp>
        <p:nvSpPr>
          <p:cNvPr id="16" name="Text Placeholder 15"/>
          <p:cNvSpPr>
            <a:spLocks noGrp="1"/>
          </p:cNvSpPr>
          <p:nvPr>
            <p:ph type="body" sz="quarter" idx="13"/>
          </p:nvPr>
        </p:nvSpPr>
        <p:spPr>
          <a:xfrm>
            <a:off x="609600" y="4654550"/>
            <a:ext cx="7110491" cy="392556"/>
          </a:xfrm>
        </p:spPr>
        <p:txBody>
          <a:bodyPr>
            <a:normAutofit/>
          </a:bodyPr>
          <a:lstStyle/>
          <a:p>
            <a:r>
              <a:rPr lang="en-US" dirty="0"/>
              <a:t>FAC Meeting</a:t>
            </a:r>
          </a:p>
        </p:txBody>
      </p:sp>
      <p:pic>
        <p:nvPicPr>
          <p:cNvPr id="3" name="Picture Placeholder 2">
            <a:extLst>
              <a:ext uri="{FF2B5EF4-FFF2-40B4-BE49-F238E27FC236}">
                <a16:creationId xmlns:a16="http://schemas.microsoft.com/office/drawing/2014/main" id="{1F587372-79DD-4A13-AAAF-93D3840FCAFC}"/>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8936" b="18936"/>
          <a:stretch>
            <a:fillRect/>
          </a:stretch>
        </p:blipFill>
        <p:spPr/>
      </p:pic>
    </p:spTree>
    <p:extLst>
      <p:ext uri="{BB962C8B-B14F-4D97-AF65-F5344CB8AC3E}">
        <p14:creationId xmlns:p14="http://schemas.microsoft.com/office/powerpoint/2010/main" val="2384693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4D78747D-63CF-4DFB-9163-CA572E69E01A}"/>
              </a:ext>
            </a:extLst>
          </p:cNvPr>
          <p:cNvPicPr>
            <a:picLocks noGrp="1" noChangeAspect="1"/>
          </p:cNvPicPr>
          <p:nvPr>
            <p:ph type="pic" sz="quarter" idx="10"/>
          </p:nvPr>
        </p:nvPicPr>
        <p:blipFill rotWithShape="1">
          <a:blip r:embed="rId2"/>
          <a:srcRect b="10862"/>
          <a:stretch/>
        </p:blipFill>
        <p:spPr>
          <a:xfrm>
            <a:off x="0" y="0"/>
            <a:ext cx="12192000" cy="6858000"/>
          </a:xfrm>
        </p:spPr>
      </p:pic>
      <p:sp>
        <p:nvSpPr>
          <p:cNvPr id="3" name="Title 2">
            <a:extLst>
              <a:ext uri="{FF2B5EF4-FFF2-40B4-BE49-F238E27FC236}">
                <a16:creationId xmlns:a16="http://schemas.microsoft.com/office/drawing/2014/main" id="{FF48CE8E-FEBC-47F3-B9CE-90FA9782AEF1}"/>
              </a:ext>
            </a:extLst>
          </p:cNvPr>
          <p:cNvSpPr>
            <a:spLocks noGrp="1"/>
          </p:cNvSpPr>
          <p:nvPr>
            <p:ph type="title"/>
          </p:nvPr>
        </p:nvSpPr>
        <p:spPr/>
        <p:txBody>
          <a:bodyPr/>
          <a:lstStyle/>
          <a:p>
            <a:r>
              <a:rPr lang="en-US" dirty="0"/>
              <a:t>Enhanced Trip Planner</a:t>
            </a:r>
          </a:p>
        </p:txBody>
      </p:sp>
      <p:sp>
        <p:nvSpPr>
          <p:cNvPr id="19" name="Text Placeholder 18">
            <a:extLst>
              <a:ext uri="{FF2B5EF4-FFF2-40B4-BE49-F238E27FC236}">
                <a16:creationId xmlns:a16="http://schemas.microsoft.com/office/drawing/2014/main" id="{CBBF9FB1-727B-48A2-A2D2-745C0EF71170}"/>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527574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FEC2E0D-EAE7-4C44-A4D7-ACD758AE1B78}"/>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801" t="10005" r="801" b="-23"/>
          <a:stretch/>
        </p:blipFill>
        <p:spPr>
          <a:xfrm>
            <a:off x="32658" y="32654"/>
            <a:ext cx="12222214" cy="6286500"/>
          </a:xfrm>
        </p:spPr>
      </p:pic>
      <p:sp>
        <p:nvSpPr>
          <p:cNvPr id="3" name="Title 2">
            <a:extLst>
              <a:ext uri="{FF2B5EF4-FFF2-40B4-BE49-F238E27FC236}">
                <a16:creationId xmlns:a16="http://schemas.microsoft.com/office/drawing/2014/main" id="{E1355F7A-8276-45BC-AF5C-21666AF4668A}"/>
              </a:ext>
            </a:extLst>
          </p:cNvPr>
          <p:cNvSpPr>
            <a:spLocks noGrp="1"/>
          </p:cNvSpPr>
          <p:nvPr>
            <p:ph type="title"/>
          </p:nvPr>
        </p:nvSpPr>
        <p:spPr/>
        <p:txBody>
          <a:bodyPr/>
          <a:lstStyle/>
          <a:p>
            <a:r>
              <a:rPr lang="en-US" dirty="0"/>
              <a:t>Saving Favorite Cameras</a:t>
            </a:r>
          </a:p>
        </p:txBody>
      </p:sp>
      <p:sp>
        <p:nvSpPr>
          <p:cNvPr id="4" name="Text Placeholder 3">
            <a:extLst>
              <a:ext uri="{FF2B5EF4-FFF2-40B4-BE49-F238E27FC236}">
                <a16:creationId xmlns:a16="http://schemas.microsoft.com/office/drawing/2014/main" id="{D369D234-D550-4C67-84F5-14C54E2CD7EB}"/>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96692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FEC2E0D-EAE7-4C44-A4D7-ACD758AE1B78}"/>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3204"/>
          <a:stretch/>
        </p:blipFill>
        <p:spPr>
          <a:xfrm>
            <a:off x="0" y="571501"/>
            <a:ext cx="12192000" cy="4853074"/>
          </a:xfrm>
        </p:spPr>
      </p:pic>
      <p:sp>
        <p:nvSpPr>
          <p:cNvPr id="3" name="Title 2">
            <a:extLst>
              <a:ext uri="{FF2B5EF4-FFF2-40B4-BE49-F238E27FC236}">
                <a16:creationId xmlns:a16="http://schemas.microsoft.com/office/drawing/2014/main" id="{E1355F7A-8276-45BC-AF5C-21666AF4668A}"/>
              </a:ext>
            </a:extLst>
          </p:cNvPr>
          <p:cNvSpPr>
            <a:spLocks noGrp="1"/>
          </p:cNvSpPr>
          <p:nvPr>
            <p:ph type="title"/>
          </p:nvPr>
        </p:nvSpPr>
        <p:spPr/>
        <p:txBody>
          <a:bodyPr/>
          <a:lstStyle/>
          <a:p>
            <a:r>
              <a:rPr lang="en-US" dirty="0"/>
              <a:t> Waze Reports</a:t>
            </a:r>
          </a:p>
        </p:txBody>
      </p:sp>
      <p:sp>
        <p:nvSpPr>
          <p:cNvPr id="4" name="Text Placeholder 3">
            <a:extLst>
              <a:ext uri="{FF2B5EF4-FFF2-40B4-BE49-F238E27FC236}">
                <a16:creationId xmlns:a16="http://schemas.microsoft.com/office/drawing/2014/main" id="{D369D234-D550-4C67-84F5-14C54E2CD7EB}"/>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759980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6D9D79C-BCE6-4F7A-BEF9-08A15F9C7484}"/>
              </a:ext>
            </a:extLst>
          </p:cNvPr>
          <p:cNvPicPr>
            <a:picLocks noGrp="1" noChangeAspect="1"/>
          </p:cNvPicPr>
          <p:nvPr>
            <p:ph type="pic" sz="quarter" idx="10"/>
          </p:nvPr>
        </p:nvPicPr>
        <p:blipFill rotWithShape="1">
          <a:blip r:embed="rId2"/>
          <a:srcRect l="992" r="10869"/>
          <a:stretch/>
        </p:blipFill>
        <p:spPr>
          <a:xfrm>
            <a:off x="0" y="0"/>
            <a:ext cx="12192000" cy="6858000"/>
          </a:xfrm>
        </p:spPr>
      </p:pic>
      <p:sp>
        <p:nvSpPr>
          <p:cNvPr id="3" name="Title 2">
            <a:extLst>
              <a:ext uri="{FF2B5EF4-FFF2-40B4-BE49-F238E27FC236}">
                <a16:creationId xmlns:a16="http://schemas.microsoft.com/office/drawing/2014/main" id="{EDB1ACB2-0EDA-428A-9630-FB47A10FF78F}"/>
              </a:ext>
            </a:extLst>
          </p:cNvPr>
          <p:cNvSpPr>
            <a:spLocks noGrp="1"/>
          </p:cNvSpPr>
          <p:nvPr>
            <p:ph type="title"/>
          </p:nvPr>
        </p:nvSpPr>
        <p:spPr/>
        <p:txBody>
          <a:bodyPr/>
          <a:lstStyle/>
          <a:p>
            <a:r>
              <a:rPr lang="en-US" dirty="0"/>
              <a:t>Trucker Mode</a:t>
            </a:r>
          </a:p>
        </p:txBody>
      </p:sp>
      <p:sp>
        <p:nvSpPr>
          <p:cNvPr id="4" name="Text Placeholder 3">
            <a:extLst>
              <a:ext uri="{FF2B5EF4-FFF2-40B4-BE49-F238E27FC236}">
                <a16:creationId xmlns:a16="http://schemas.microsoft.com/office/drawing/2014/main" id="{F9BC6EC9-E559-41FE-BC34-D4DF86EC7884}"/>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604579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8519D4F-FF00-41BC-B89F-89C75E59929F}"/>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5819"/>
          <a:stretch/>
        </p:blipFill>
        <p:spPr>
          <a:xfrm>
            <a:off x="0" y="685799"/>
            <a:ext cx="12192000" cy="5847685"/>
          </a:xfrm>
        </p:spPr>
      </p:pic>
      <p:sp>
        <p:nvSpPr>
          <p:cNvPr id="3" name="Title 2">
            <a:extLst>
              <a:ext uri="{FF2B5EF4-FFF2-40B4-BE49-F238E27FC236}">
                <a16:creationId xmlns:a16="http://schemas.microsoft.com/office/drawing/2014/main" id="{C25C15C2-E0F5-49DE-9A51-46434FD6B3AB}"/>
              </a:ext>
            </a:extLst>
          </p:cNvPr>
          <p:cNvSpPr>
            <a:spLocks noGrp="1"/>
          </p:cNvSpPr>
          <p:nvPr>
            <p:ph type="title"/>
          </p:nvPr>
        </p:nvSpPr>
        <p:spPr/>
        <p:txBody>
          <a:bodyPr/>
          <a:lstStyle/>
          <a:p>
            <a:r>
              <a:rPr lang="en-US" dirty="0"/>
              <a:t>Setting Up </a:t>
            </a:r>
            <a:r>
              <a:rPr lang="en-US" dirty="0" err="1"/>
              <a:t>My511</a:t>
            </a:r>
            <a:r>
              <a:rPr lang="en-US" dirty="0"/>
              <a:t> Notifications</a:t>
            </a:r>
          </a:p>
        </p:txBody>
      </p:sp>
      <p:sp>
        <p:nvSpPr>
          <p:cNvPr id="4" name="Text Placeholder 3">
            <a:extLst>
              <a:ext uri="{FF2B5EF4-FFF2-40B4-BE49-F238E27FC236}">
                <a16:creationId xmlns:a16="http://schemas.microsoft.com/office/drawing/2014/main" id="{135B08EB-E9AE-49E7-8EA8-095298F79433}"/>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059162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16D4F1-24C1-45F4-AD66-CF89845CDCFF}"/>
              </a:ext>
            </a:extLst>
          </p:cNvPr>
          <p:cNvSpPr>
            <a:spLocks noGrp="1"/>
          </p:cNvSpPr>
          <p:nvPr>
            <p:ph type="title"/>
          </p:nvPr>
        </p:nvSpPr>
        <p:spPr/>
        <p:txBody>
          <a:bodyPr/>
          <a:lstStyle/>
          <a:p>
            <a:r>
              <a:rPr lang="en-US" dirty="0"/>
              <a:t>Nevada 511 Upgrade</a:t>
            </a:r>
          </a:p>
        </p:txBody>
      </p:sp>
      <p:sp>
        <p:nvSpPr>
          <p:cNvPr id="4" name="Text Placeholder 3">
            <a:extLst>
              <a:ext uri="{FF2B5EF4-FFF2-40B4-BE49-F238E27FC236}">
                <a16:creationId xmlns:a16="http://schemas.microsoft.com/office/drawing/2014/main" id="{8C394889-0203-433A-930F-4F1AE151C22F}"/>
              </a:ext>
            </a:extLst>
          </p:cNvPr>
          <p:cNvSpPr>
            <a:spLocks noGrp="1"/>
          </p:cNvSpPr>
          <p:nvPr>
            <p:ph type="body" sz="quarter" idx="10"/>
          </p:nvPr>
        </p:nvSpPr>
        <p:spPr/>
        <p:txBody>
          <a:bodyPr>
            <a:normAutofit lnSpcReduction="10000"/>
          </a:bodyPr>
          <a:lstStyle/>
          <a:p>
            <a:r>
              <a:rPr lang="en-US" dirty="0"/>
              <a:t>While driving, the app will automatically go to Drive Mode, which helps to conserve both battery and data usage while still providing audio alerts</a:t>
            </a:r>
          </a:p>
          <a:p>
            <a:r>
              <a:rPr lang="en-US" dirty="0"/>
              <a:t>Access to both your saved cameras and routes, which are automatically synchronized from the 511 website</a:t>
            </a:r>
          </a:p>
          <a:p>
            <a:r>
              <a:rPr lang="en-US" dirty="0"/>
              <a:t>The Traffic Alert feature will check a Saved Route for traffic events at a specified time and send you a notification each day to let you know if there are any issues on your route</a:t>
            </a:r>
          </a:p>
        </p:txBody>
      </p:sp>
      <p:sp>
        <p:nvSpPr>
          <p:cNvPr id="5" name="Text Placeholder 4">
            <a:extLst>
              <a:ext uri="{FF2B5EF4-FFF2-40B4-BE49-F238E27FC236}">
                <a16:creationId xmlns:a16="http://schemas.microsoft.com/office/drawing/2014/main" id="{0CAC43AE-7DB6-4B04-89E3-ADFAB649AC01}"/>
              </a:ext>
            </a:extLst>
          </p:cNvPr>
          <p:cNvSpPr>
            <a:spLocks noGrp="1"/>
          </p:cNvSpPr>
          <p:nvPr>
            <p:ph type="body" sz="quarter" idx="13"/>
          </p:nvPr>
        </p:nvSpPr>
        <p:spPr/>
        <p:txBody>
          <a:bodyPr/>
          <a:lstStyle/>
          <a:p>
            <a:r>
              <a:rPr lang="en-US" dirty="0"/>
              <a:t>Mobile App Updates</a:t>
            </a:r>
          </a:p>
        </p:txBody>
      </p:sp>
      <p:pic>
        <p:nvPicPr>
          <p:cNvPr id="11" name="Picture Placeholder 10">
            <a:extLst>
              <a:ext uri="{FF2B5EF4-FFF2-40B4-BE49-F238E27FC236}">
                <a16:creationId xmlns:a16="http://schemas.microsoft.com/office/drawing/2014/main" id="{5582FE4B-202F-409D-B6AE-585AA5F27AA4}"/>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9578" r="-8438" b="7380"/>
          <a:stretch/>
        </p:blipFill>
        <p:spPr>
          <a:xfrm>
            <a:off x="6477000" y="0"/>
            <a:ext cx="5715000" cy="6858000"/>
          </a:xfrm>
        </p:spPr>
      </p:pic>
    </p:spTree>
    <p:extLst>
      <p:ext uri="{BB962C8B-B14F-4D97-AF65-F5344CB8AC3E}">
        <p14:creationId xmlns:p14="http://schemas.microsoft.com/office/powerpoint/2010/main" val="20412845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4D915BEC-37B7-4AE0-9A78-DF9AD8ABAB0D}"/>
              </a:ext>
            </a:extLst>
          </p:cNvPr>
          <p:cNvPicPr>
            <a:picLocks noGrp="1" noChangeAspect="1"/>
          </p:cNvPicPr>
          <p:nvPr>
            <p:ph type="pic" sz="quarter" idx="11"/>
          </p:nvPr>
        </p:nvPicPr>
        <p:blipFill rotWithShape="1">
          <a:blip r:embed="rId2"/>
          <a:srcRect l="-158594" t="-4311" r="-21338" b="-9614"/>
          <a:stretch/>
        </p:blipFill>
        <p:spPr>
          <a:xfrm>
            <a:off x="4084320" y="0"/>
            <a:ext cx="8107680" cy="6858000"/>
          </a:xfrm>
          <a:prstGeom prst="rect">
            <a:avLst/>
          </a:prstGeom>
        </p:spPr>
      </p:pic>
      <p:pic>
        <p:nvPicPr>
          <p:cNvPr id="19" name="Picture Placeholder 16" descr="A screenshot of a video game&#10;&#10;Description automatically generated with medium confidence">
            <a:extLst>
              <a:ext uri="{FF2B5EF4-FFF2-40B4-BE49-F238E27FC236}">
                <a16:creationId xmlns:a16="http://schemas.microsoft.com/office/drawing/2014/main" id="{EC17877B-E39E-44BE-8EC2-4D3D92A4C8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706" t="-6017" r="-23108" b="-16427"/>
          <a:stretch/>
        </p:blipFill>
        <p:spPr>
          <a:xfrm>
            <a:off x="4154424" y="0"/>
            <a:ext cx="4014216" cy="6858000"/>
          </a:xfrm>
          <a:prstGeom prst="rect">
            <a:avLst/>
          </a:prstGeom>
          <a:solidFill>
            <a:schemeClr val="tx2"/>
          </a:solidFill>
        </p:spPr>
      </p:pic>
      <p:pic>
        <p:nvPicPr>
          <p:cNvPr id="22" name="Picture Placeholder 21">
            <a:extLst>
              <a:ext uri="{FF2B5EF4-FFF2-40B4-BE49-F238E27FC236}">
                <a16:creationId xmlns:a16="http://schemas.microsoft.com/office/drawing/2014/main" id="{459E260B-00A3-4D54-B28F-3DF915E97DA3}"/>
              </a:ext>
            </a:extLst>
          </p:cNvPr>
          <p:cNvPicPr>
            <a:picLocks noGrp="1" noChangeAspect="1"/>
          </p:cNvPicPr>
          <p:nvPr>
            <p:ph type="pic" sz="quarter" idx="10"/>
          </p:nvPr>
        </p:nvPicPr>
        <p:blipFill rotWithShape="1">
          <a:blip r:embed="rId4"/>
          <a:srcRect l="-19188" t="-2807" r="-9249" b="-2807"/>
          <a:stretch/>
        </p:blipFill>
        <p:spPr>
          <a:xfrm>
            <a:off x="0" y="0"/>
            <a:ext cx="4084320" cy="6858000"/>
          </a:xfrm>
          <a:prstGeom prst="rect">
            <a:avLst/>
          </a:prstGeom>
        </p:spPr>
      </p:pic>
    </p:spTree>
    <p:extLst>
      <p:ext uri="{BB962C8B-B14F-4D97-AF65-F5344CB8AC3E}">
        <p14:creationId xmlns:p14="http://schemas.microsoft.com/office/powerpoint/2010/main" val="2507576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65FE2-A0AA-45B5-813B-74FC7BED313D}"/>
              </a:ext>
            </a:extLst>
          </p:cNvPr>
          <p:cNvSpPr>
            <a:spLocks noGrp="1"/>
          </p:cNvSpPr>
          <p:nvPr>
            <p:ph type="title"/>
          </p:nvPr>
        </p:nvSpPr>
        <p:spPr/>
        <p:txBody>
          <a:bodyPr/>
          <a:lstStyle/>
          <a:p>
            <a:r>
              <a:rPr lang="en-US" dirty="0"/>
              <a:t>Other &amp; Future Updates</a:t>
            </a:r>
          </a:p>
        </p:txBody>
      </p:sp>
      <p:sp>
        <p:nvSpPr>
          <p:cNvPr id="3" name="Text Placeholder 2">
            <a:extLst>
              <a:ext uri="{FF2B5EF4-FFF2-40B4-BE49-F238E27FC236}">
                <a16:creationId xmlns:a16="http://schemas.microsoft.com/office/drawing/2014/main" id="{A3708938-F7B1-4A2E-B9E3-11A0338EAAB2}"/>
              </a:ext>
            </a:extLst>
          </p:cNvPr>
          <p:cNvSpPr>
            <a:spLocks noGrp="1"/>
          </p:cNvSpPr>
          <p:nvPr>
            <p:ph type="body" sz="quarter" idx="10"/>
          </p:nvPr>
        </p:nvSpPr>
        <p:spPr/>
        <p:txBody>
          <a:bodyPr/>
          <a:lstStyle/>
          <a:p>
            <a:r>
              <a:rPr lang="en-US" dirty="0"/>
              <a:t>Other new features:</a:t>
            </a:r>
          </a:p>
          <a:p>
            <a:pPr lvl="1"/>
            <a:r>
              <a:rPr lang="en-US" dirty="0"/>
              <a:t>Weather Radar</a:t>
            </a:r>
          </a:p>
          <a:p>
            <a:pPr lvl="1"/>
            <a:r>
              <a:rPr lang="en-US" dirty="0"/>
              <a:t>Light/Dark mode on website and mobile app</a:t>
            </a:r>
          </a:p>
          <a:p>
            <a:pPr lvl="1"/>
            <a:r>
              <a:rPr lang="en-US" dirty="0"/>
              <a:t>My Area notifications</a:t>
            </a:r>
          </a:p>
          <a:p>
            <a:r>
              <a:rPr lang="en-US" dirty="0"/>
              <a:t>Future updates:</a:t>
            </a:r>
          </a:p>
          <a:p>
            <a:pPr lvl="1"/>
            <a:r>
              <a:rPr lang="en-US" dirty="0"/>
              <a:t>Improved Trucker Mode Information:</a:t>
            </a:r>
          </a:p>
          <a:p>
            <a:pPr lvl="2"/>
            <a:r>
              <a:rPr lang="en-US" dirty="0"/>
              <a:t>Low Clearance </a:t>
            </a:r>
          </a:p>
          <a:p>
            <a:pPr lvl="2"/>
            <a:r>
              <a:rPr lang="en-US" dirty="0"/>
              <a:t>Restricted Route </a:t>
            </a:r>
          </a:p>
          <a:p>
            <a:pPr lvl="2"/>
            <a:r>
              <a:rPr lang="en-US" dirty="0"/>
              <a:t>Spring Thaw-Frost Restrictions </a:t>
            </a:r>
          </a:p>
          <a:p>
            <a:pPr lvl="1"/>
            <a:endParaRPr lang="en-US" dirty="0"/>
          </a:p>
          <a:p>
            <a:pPr marL="457189" lvl="1" indent="0">
              <a:buNone/>
            </a:pPr>
            <a:endParaRPr lang="en-US" dirty="0"/>
          </a:p>
          <a:p>
            <a:endParaRPr lang="en-US" dirty="0"/>
          </a:p>
        </p:txBody>
      </p:sp>
      <p:pic>
        <p:nvPicPr>
          <p:cNvPr id="5" name="Picture 4">
            <a:extLst>
              <a:ext uri="{FF2B5EF4-FFF2-40B4-BE49-F238E27FC236}">
                <a16:creationId xmlns:a16="http://schemas.microsoft.com/office/drawing/2014/main" id="{3E0E2D74-E2CB-4851-BB1C-854CF7FEE6B2}"/>
              </a:ext>
            </a:extLst>
          </p:cNvPr>
          <p:cNvPicPr>
            <a:picLocks noChangeAspect="1"/>
          </p:cNvPicPr>
          <p:nvPr/>
        </p:nvPicPr>
        <p:blipFill rotWithShape="1">
          <a:blip r:embed="rId2"/>
          <a:srcRect l="9279" t="5602" r="18408" b="21787"/>
          <a:stretch/>
        </p:blipFill>
        <p:spPr>
          <a:xfrm>
            <a:off x="6105841" y="3653161"/>
            <a:ext cx="3582092" cy="2823839"/>
          </a:xfrm>
          <a:prstGeom prst="rect">
            <a:avLst/>
          </a:prstGeom>
        </p:spPr>
      </p:pic>
      <p:pic>
        <p:nvPicPr>
          <p:cNvPr id="6" name="Picture 5">
            <a:extLst>
              <a:ext uri="{FF2B5EF4-FFF2-40B4-BE49-F238E27FC236}">
                <a16:creationId xmlns:a16="http://schemas.microsoft.com/office/drawing/2014/main" id="{C11303F9-A577-4C28-9872-9B1C362E7FC2}"/>
              </a:ext>
            </a:extLst>
          </p:cNvPr>
          <p:cNvPicPr>
            <a:picLocks noChangeAspect="1"/>
          </p:cNvPicPr>
          <p:nvPr/>
        </p:nvPicPr>
        <p:blipFill>
          <a:blip r:embed="rId3"/>
          <a:stretch>
            <a:fillRect/>
          </a:stretch>
        </p:blipFill>
        <p:spPr>
          <a:xfrm>
            <a:off x="8247262" y="296643"/>
            <a:ext cx="2881342" cy="3207059"/>
          </a:xfrm>
          <a:prstGeom prst="rect">
            <a:avLst/>
          </a:prstGeom>
        </p:spPr>
      </p:pic>
    </p:spTree>
    <p:extLst>
      <p:ext uri="{BB962C8B-B14F-4D97-AF65-F5344CB8AC3E}">
        <p14:creationId xmlns:p14="http://schemas.microsoft.com/office/powerpoint/2010/main" val="25096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FEC2E0D-EAE7-4C44-A4D7-ACD758AE1B78}"/>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3771"/>
          <a:stretch/>
        </p:blipFill>
        <p:spPr>
          <a:xfrm>
            <a:off x="0" y="438552"/>
            <a:ext cx="12192000" cy="5240116"/>
          </a:xfrm>
        </p:spPr>
      </p:pic>
      <p:sp>
        <p:nvSpPr>
          <p:cNvPr id="3" name="Title 2">
            <a:extLst>
              <a:ext uri="{FF2B5EF4-FFF2-40B4-BE49-F238E27FC236}">
                <a16:creationId xmlns:a16="http://schemas.microsoft.com/office/drawing/2014/main" id="{E1355F7A-8276-45BC-AF5C-21666AF4668A}"/>
              </a:ext>
            </a:extLst>
          </p:cNvPr>
          <p:cNvSpPr>
            <a:spLocks noGrp="1"/>
          </p:cNvSpPr>
          <p:nvPr>
            <p:ph type="title"/>
          </p:nvPr>
        </p:nvSpPr>
        <p:spPr/>
        <p:txBody>
          <a:bodyPr/>
          <a:lstStyle/>
          <a:p>
            <a:r>
              <a:rPr lang="en-US" dirty="0"/>
              <a:t>Weather Radar</a:t>
            </a:r>
          </a:p>
        </p:txBody>
      </p:sp>
      <p:sp>
        <p:nvSpPr>
          <p:cNvPr id="4" name="Text Placeholder 3">
            <a:extLst>
              <a:ext uri="{FF2B5EF4-FFF2-40B4-BE49-F238E27FC236}">
                <a16:creationId xmlns:a16="http://schemas.microsoft.com/office/drawing/2014/main" id="{D369D234-D550-4C67-84F5-14C54E2CD7EB}"/>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311367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55A381-20A6-4F6B-9AA5-BB9C0C45DA82}"/>
              </a:ext>
            </a:extLst>
          </p:cNvPr>
          <p:cNvSpPr>
            <a:spLocks noGrp="1"/>
          </p:cNvSpPr>
          <p:nvPr>
            <p:ph type="body" sz="quarter" idx="11"/>
          </p:nvPr>
        </p:nvSpPr>
        <p:spPr/>
        <p:txBody>
          <a:bodyPr/>
          <a:lstStyle/>
          <a:p>
            <a:r>
              <a:rPr lang="en-US" dirty="0"/>
              <a:t>04</a:t>
            </a:r>
          </a:p>
        </p:txBody>
      </p:sp>
      <p:sp>
        <p:nvSpPr>
          <p:cNvPr id="3" name="Text Placeholder 2">
            <a:extLst>
              <a:ext uri="{FF2B5EF4-FFF2-40B4-BE49-F238E27FC236}">
                <a16:creationId xmlns:a16="http://schemas.microsoft.com/office/drawing/2014/main" id="{646819DD-8E17-4EC3-B57B-CD347345E562}"/>
              </a:ext>
            </a:extLst>
          </p:cNvPr>
          <p:cNvSpPr>
            <a:spLocks noGrp="1"/>
          </p:cNvSpPr>
          <p:nvPr>
            <p:ph type="body" sz="quarter" idx="13"/>
          </p:nvPr>
        </p:nvSpPr>
        <p:spPr/>
        <p:txBody>
          <a:bodyPr/>
          <a:lstStyle/>
          <a:p>
            <a:r>
              <a:rPr lang="en-US" dirty="0"/>
              <a:t>Questions?</a:t>
            </a:r>
          </a:p>
        </p:txBody>
      </p:sp>
    </p:spTree>
    <p:extLst>
      <p:ext uri="{BB962C8B-B14F-4D97-AF65-F5344CB8AC3E}">
        <p14:creationId xmlns:p14="http://schemas.microsoft.com/office/powerpoint/2010/main" val="2220275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17E5BB-8547-47D7-88D4-6E4B74FBB2ED}"/>
              </a:ext>
            </a:extLst>
          </p:cNvPr>
          <p:cNvSpPr>
            <a:spLocks noGrp="1"/>
          </p:cNvSpPr>
          <p:nvPr>
            <p:ph type="body" sz="quarter" idx="10"/>
          </p:nvPr>
        </p:nvSpPr>
        <p:spPr/>
        <p:txBody>
          <a:bodyPr/>
          <a:lstStyle/>
          <a:p>
            <a:r>
              <a:rPr lang="en-US" dirty="0"/>
              <a:t>01</a:t>
            </a:r>
          </a:p>
        </p:txBody>
      </p:sp>
      <p:sp>
        <p:nvSpPr>
          <p:cNvPr id="3" name="Text Placeholder 2">
            <a:extLst>
              <a:ext uri="{FF2B5EF4-FFF2-40B4-BE49-F238E27FC236}">
                <a16:creationId xmlns:a16="http://schemas.microsoft.com/office/drawing/2014/main" id="{E1610675-BF4E-4A31-A9C2-D61FC9199BA3}"/>
              </a:ext>
            </a:extLst>
          </p:cNvPr>
          <p:cNvSpPr>
            <a:spLocks noGrp="1"/>
          </p:cNvSpPr>
          <p:nvPr>
            <p:ph type="body" sz="quarter" idx="11"/>
          </p:nvPr>
        </p:nvSpPr>
        <p:spPr/>
        <p:txBody>
          <a:bodyPr/>
          <a:lstStyle/>
          <a:p>
            <a:r>
              <a:rPr lang="en-US" dirty="0"/>
              <a:t>Nevada 511 Background	</a:t>
            </a:r>
          </a:p>
        </p:txBody>
      </p:sp>
      <p:sp>
        <p:nvSpPr>
          <p:cNvPr id="4" name="Text Placeholder 3">
            <a:extLst>
              <a:ext uri="{FF2B5EF4-FFF2-40B4-BE49-F238E27FC236}">
                <a16:creationId xmlns:a16="http://schemas.microsoft.com/office/drawing/2014/main" id="{A1336E64-C15B-46F7-8DCE-C345ED6AF14E}"/>
              </a:ext>
            </a:extLst>
          </p:cNvPr>
          <p:cNvSpPr>
            <a:spLocks noGrp="1"/>
          </p:cNvSpPr>
          <p:nvPr>
            <p:ph type="body" sz="quarter" idx="12"/>
          </p:nvPr>
        </p:nvSpPr>
        <p:spPr/>
        <p:txBody>
          <a:bodyPr/>
          <a:lstStyle/>
          <a:p>
            <a:r>
              <a:rPr lang="en-US" dirty="0"/>
              <a:t>02</a:t>
            </a:r>
          </a:p>
        </p:txBody>
      </p:sp>
      <p:sp>
        <p:nvSpPr>
          <p:cNvPr id="5" name="Text Placeholder 4">
            <a:extLst>
              <a:ext uri="{FF2B5EF4-FFF2-40B4-BE49-F238E27FC236}">
                <a16:creationId xmlns:a16="http://schemas.microsoft.com/office/drawing/2014/main" id="{6B08004F-BA6E-4840-93DD-F59BDAD255EE}"/>
              </a:ext>
            </a:extLst>
          </p:cNvPr>
          <p:cNvSpPr>
            <a:spLocks noGrp="1"/>
          </p:cNvSpPr>
          <p:nvPr>
            <p:ph type="body" sz="quarter" idx="13"/>
          </p:nvPr>
        </p:nvSpPr>
        <p:spPr/>
        <p:txBody>
          <a:bodyPr/>
          <a:lstStyle/>
          <a:p>
            <a:r>
              <a:rPr lang="en-US" dirty="0"/>
              <a:t>Nevada 511 Update</a:t>
            </a:r>
          </a:p>
        </p:txBody>
      </p:sp>
      <p:sp>
        <p:nvSpPr>
          <p:cNvPr id="8" name="Text Placeholder 7">
            <a:extLst>
              <a:ext uri="{FF2B5EF4-FFF2-40B4-BE49-F238E27FC236}">
                <a16:creationId xmlns:a16="http://schemas.microsoft.com/office/drawing/2014/main" id="{A3A650DD-1A5B-4E06-9743-1724E9B50431}"/>
              </a:ext>
            </a:extLst>
          </p:cNvPr>
          <p:cNvSpPr>
            <a:spLocks noGrp="1"/>
          </p:cNvSpPr>
          <p:nvPr>
            <p:ph type="body" sz="quarter" idx="16"/>
          </p:nvPr>
        </p:nvSpPr>
        <p:spPr/>
        <p:txBody>
          <a:bodyPr/>
          <a:lstStyle/>
          <a:p>
            <a:r>
              <a:rPr lang="en-US" dirty="0"/>
              <a:t>04</a:t>
            </a:r>
          </a:p>
        </p:txBody>
      </p:sp>
      <p:sp>
        <p:nvSpPr>
          <p:cNvPr id="9" name="Text Placeholder 8">
            <a:extLst>
              <a:ext uri="{FF2B5EF4-FFF2-40B4-BE49-F238E27FC236}">
                <a16:creationId xmlns:a16="http://schemas.microsoft.com/office/drawing/2014/main" id="{2B5FB749-79A5-4B1C-994A-E83E766BE90B}"/>
              </a:ext>
            </a:extLst>
          </p:cNvPr>
          <p:cNvSpPr>
            <a:spLocks noGrp="1"/>
          </p:cNvSpPr>
          <p:nvPr>
            <p:ph type="body" sz="quarter" idx="17"/>
          </p:nvPr>
        </p:nvSpPr>
        <p:spPr/>
        <p:txBody>
          <a:bodyPr/>
          <a:lstStyle/>
          <a:p>
            <a:r>
              <a:rPr lang="en-US" dirty="0"/>
              <a:t>Questions</a:t>
            </a:r>
          </a:p>
        </p:txBody>
      </p:sp>
      <p:pic>
        <p:nvPicPr>
          <p:cNvPr id="20" name="Picture Placeholder 19">
            <a:extLst>
              <a:ext uri="{FF2B5EF4-FFF2-40B4-BE49-F238E27FC236}">
                <a16:creationId xmlns:a16="http://schemas.microsoft.com/office/drawing/2014/main" id="{80FB2093-0896-4606-916E-6184F173E2EE}"/>
              </a:ext>
            </a:extLst>
          </p:cNvPr>
          <p:cNvPicPr>
            <a:picLocks noGrp="1" noChangeAspect="1"/>
          </p:cNvPicPr>
          <p:nvPr>
            <p:ph type="pic" sz="quarter" idx="26"/>
          </p:nvPr>
        </p:nvPicPr>
        <p:blipFill rotWithShape="1">
          <a:blip r:embed="rId2">
            <a:extLst>
              <a:ext uri="{28A0092B-C50C-407E-A947-70E740481C1C}">
                <a14:useLocalDpi xmlns:a14="http://schemas.microsoft.com/office/drawing/2010/main" val="0"/>
              </a:ext>
            </a:extLst>
          </a:blip>
          <a:srcRect l="33701" r="16299"/>
          <a:stretch/>
        </p:blipFill>
        <p:spPr>
          <a:xfrm>
            <a:off x="6096000" y="0"/>
            <a:ext cx="6096000" cy="6858000"/>
          </a:xfrm>
        </p:spPr>
      </p:pic>
      <p:sp>
        <p:nvSpPr>
          <p:cNvPr id="19" name="Text Placeholder 18">
            <a:extLst>
              <a:ext uri="{FF2B5EF4-FFF2-40B4-BE49-F238E27FC236}">
                <a16:creationId xmlns:a16="http://schemas.microsoft.com/office/drawing/2014/main" id="{E89D06C2-A5A8-42A6-9392-FD39AF533577}"/>
              </a:ext>
            </a:extLst>
          </p:cNvPr>
          <p:cNvSpPr>
            <a:spLocks noGrp="1"/>
          </p:cNvSpPr>
          <p:nvPr>
            <p:ph type="body" sz="quarter" idx="15"/>
          </p:nvPr>
        </p:nvSpPr>
        <p:spPr/>
        <p:txBody>
          <a:bodyPr/>
          <a:lstStyle/>
          <a:p>
            <a:r>
              <a:rPr lang="en-US" dirty="0"/>
              <a:t>Future Updates</a:t>
            </a:r>
          </a:p>
        </p:txBody>
      </p:sp>
      <p:sp>
        <p:nvSpPr>
          <p:cNvPr id="24" name="Text Placeholder 23">
            <a:extLst>
              <a:ext uri="{FF2B5EF4-FFF2-40B4-BE49-F238E27FC236}">
                <a16:creationId xmlns:a16="http://schemas.microsoft.com/office/drawing/2014/main" id="{8F98160F-E988-479B-A459-B02201F49592}"/>
              </a:ext>
            </a:extLst>
          </p:cNvPr>
          <p:cNvSpPr>
            <a:spLocks noGrp="1"/>
          </p:cNvSpPr>
          <p:nvPr>
            <p:ph type="body" sz="quarter" idx="14"/>
          </p:nvPr>
        </p:nvSpPr>
        <p:spPr/>
        <p:txBody>
          <a:bodyPr/>
          <a:lstStyle/>
          <a:p>
            <a:r>
              <a:rPr lang="en-US" dirty="0"/>
              <a:t>03</a:t>
            </a:r>
          </a:p>
        </p:txBody>
      </p:sp>
    </p:spTree>
    <p:extLst>
      <p:ext uri="{BB962C8B-B14F-4D97-AF65-F5344CB8AC3E}">
        <p14:creationId xmlns:p14="http://schemas.microsoft.com/office/powerpoint/2010/main" val="29322359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1">
            <a:extLst>
              <a:ext uri="{FF2B5EF4-FFF2-40B4-BE49-F238E27FC236}">
                <a16:creationId xmlns:a16="http://schemas.microsoft.com/office/drawing/2014/main" id="{01D00108-614B-4ACD-8B27-C969A2E6AFA5}"/>
              </a:ext>
            </a:extLst>
          </p:cNvPr>
          <p:cNvSpPr txBox="1">
            <a:spLocks/>
          </p:cNvSpPr>
          <p:nvPr/>
        </p:nvSpPr>
        <p:spPr>
          <a:xfrm>
            <a:off x="512925" y="4504909"/>
            <a:ext cx="5583075" cy="1458154"/>
          </a:xfrm>
          <a:prstGeom prst="rect">
            <a:avLst/>
          </a:prstGeom>
        </p:spPr>
        <p:txBody>
          <a:bodyPr/>
          <a:lstStyle>
            <a:lvl1pPr algn="l" defTabSz="914354" rtl="0" eaLnBrk="1" latinLnBrk="0" hangingPunct="1">
              <a:lnSpc>
                <a:spcPct val="90000"/>
              </a:lnSpc>
              <a:spcBef>
                <a:spcPct val="0"/>
              </a:spcBef>
              <a:buNone/>
              <a:defRPr sz="3200" b="1" kern="1200">
                <a:solidFill>
                  <a:srgbClr val="0054A4"/>
                </a:solidFill>
                <a:latin typeface="+mj-lt"/>
                <a:ea typeface="+mj-ea"/>
                <a:cs typeface="+mj-cs"/>
              </a:defRPr>
            </a:lvl1pPr>
          </a:lstStyle>
          <a:p>
            <a:pPr algn="ctr"/>
            <a:r>
              <a:rPr lang="en-US" dirty="0">
                <a:solidFill>
                  <a:srgbClr val="FF3300"/>
                </a:solidFill>
              </a:rPr>
              <a:t>LaShonn Ford, PE</a:t>
            </a:r>
          </a:p>
          <a:p>
            <a:pPr algn="ctr"/>
            <a:r>
              <a:rPr lang="en-US" dirty="0">
                <a:solidFill>
                  <a:schemeClr val="bg1"/>
                </a:solidFill>
              </a:rPr>
              <a:t>Senior ITS Project Manager</a:t>
            </a:r>
          </a:p>
          <a:p>
            <a:pPr algn="ctr"/>
            <a:r>
              <a:rPr lang="en-US" dirty="0">
                <a:solidFill>
                  <a:schemeClr val="bg1"/>
                </a:solidFill>
              </a:rPr>
              <a:t>lford@dot.nv.gov</a:t>
            </a:r>
          </a:p>
          <a:p>
            <a:pPr algn="ctr"/>
            <a:r>
              <a:rPr lang="en-US" dirty="0">
                <a:solidFill>
                  <a:schemeClr val="bg1"/>
                </a:solidFill>
              </a:rPr>
              <a:t>775-888-7566</a:t>
            </a:r>
          </a:p>
        </p:txBody>
      </p:sp>
      <p:sp>
        <p:nvSpPr>
          <p:cNvPr id="6" name="Title 11">
            <a:extLst>
              <a:ext uri="{FF2B5EF4-FFF2-40B4-BE49-F238E27FC236}">
                <a16:creationId xmlns:a16="http://schemas.microsoft.com/office/drawing/2014/main" id="{4359C179-CDD0-4944-BFBD-90B7E613FA6D}"/>
              </a:ext>
            </a:extLst>
          </p:cNvPr>
          <p:cNvSpPr txBox="1">
            <a:spLocks/>
          </p:cNvSpPr>
          <p:nvPr/>
        </p:nvSpPr>
        <p:spPr>
          <a:xfrm>
            <a:off x="6294781" y="4504909"/>
            <a:ext cx="5384294" cy="1458154"/>
          </a:xfrm>
          <a:prstGeom prst="rect">
            <a:avLst/>
          </a:prstGeom>
        </p:spPr>
        <p:txBody>
          <a:bodyPr/>
          <a:lstStyle>
            <a:lvl1pPr algn="l" defTabSz="914354" rtl="0" eaLnBrk="1" latinLnBrk="0" hangingPunct="1">
              <a:lnSpc>
                <a:spcPct val="90000"/>
              </a:lnSpc>
              <a:spcBef>
                <a:spcPct val="0"/>
              </a:spcBef>
              <a:buNone/>
              <a:defRPr sz="3200" b="1" kern="1200">
                <a:solidFill>
                  <a:srgbClr val="0054A4"/>
                </a:solidFill>
                <a:latin typeface="+mj-lt"/>
                <a:ea typeface="+mj-ea"/>
                <a:cs typeface="+mj-cs"/>
              </a:defRPr>
            </a:lvl1pPr>
          </a:lstStyle>
          <a:p>
            <a:pPr algn="ctr"/>
            <a:r>
              <a:rPr lang="en-US" dirty="0">
                <a:solidFill>
                  <a:srgbClr val="FF3300"/>
                </a:solidFill>
              </a:rPr>
              <a:t>Sonia Jacinto Acosta</a:t>
            </a:r>
          </a:p>
          <a:p>
            <a:pPr algn="ctr"/>
            <a:r>
              <a:rPr lang="en-US" dirty="0">
                <a:solidFill>
                  <a:schemeClr val="bg1"/>
                </a:solidFill>
              </a:rPr>
              <a:t>ITS Project Manager</a:t>
            </a:r>
          </a:p>
          <a:p>
            <a:pPr algn="ctr"/>
            <a:r>
              <a:rPr lang="en-US" dirty="0" err="1">
                <a:solidFill>
                  <a:schemeClr val="bg1"/>
                </a:solidFill>
              </a:rPr>
              <a:t>sjacintoacosta@dot.nv.gov775-888-7864</a:t>
            </a:r>
            <a:endParaRPr lang="en-US" dirty="0">
              <a:solidFill>
                <a:schemeClr val="bg1"/>
              </a:solidFill>
            </a:endParaRPr>
          </a:p>
        </p:txBody>
      </p:sp>
    </p:spTree>
    <p:extLst>
      <p:ext uri="{BB962C8B-B14F-4D97-AF65-F5344CB8AC3E}">
        <p14:creationId xmlns:p14="http://schemas.microsoft.com/office/powerpoint/2010/main" val="3929881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609600" y="3458845"/>
            <a:ext cx="7110985" cy="926592"/>
          </a:xfrm>
        </p:spPr>
        <p:txBody>
          <a:bodyPr/>
          <a:lstStyle/>
          <a:p>
            <a:r>
              <a:rPr lang="en-US" dirty="0"/>
              <a:t>Nevada Freight Plan Update</a:t>
            </a:r>
          </a:p>
        </p:txBody>
      </p:sp>
      <p:sp>
        <p:nvSpPr>
          <p:cNvPr id="15" name="Text Placeholder 14"/>
          <p:cNvSpPr>
            <a:spLocks noGrp="1"/>
          </p:cNvSpPr>
          <p:nvPr>
            <p:ph type="body" sz="quarter" idx="12"/>
          </p:nvPr>
        </p:nvSpPr>
        <p:spPr/>
        <p:txBody>
          <a:bodyPr vert="horz" lIns="0" tIns="0" rIns="0" bIns="0" rtlCol="0" anchor="t">
            <a:noAutofit/>
          </a:bodyPr>
          <a:lstStyle/>
          <a:p>
            <a:r>
              <a:rPr lang="en-US" dirty="0"/>
              <a:t>November 2, 2022</a:t>
            </a:r>
          </a:p>
        </p:txBody>
      </p:sp>
      <p:pic>
        <p:nvPicPr>
          <p:cNvPr id="7" name="Picture 2" descr="Image">
            <a:extLst>
              <a:ext uri="{FF2B5EF4-FFF2-40B4-BE49-F238E27FC236}">
                <a16:creationId xmlns:a16="http://schemas.microsoft.com/office/drawing/2014/main" id="{C21A7634-2F0C-489C-A966-25D4EA444029}"/>
              </a:ext>
            </a:extLst>
          </p:cNvPr>
          <p:cNvPicPr>
            <a:picLocks noGrp="1" noChangeAspect="1" noChangeArrowheads="1"/>
          </p:cNvPicPr>
          <p:nvPr>
            <p:ph type="pic" sz="quarter" idx="10"/>
          </p:nvPr>
        </p:nvPicPr>
        <p:blipFill>
          <a:blip r:embed="rId2" cstate="print">
            <a:extLst>
              <a:ext uri="{28A0092B-C50C-407E-A947-70E740481C1C}">
                <a14:useLocalDpi xmlns:a14="http://schemas.microsoft.com/office/drawing/2010/main" val="0"/>
              </a:ext>
            </a:extLst>
          </a:blip>
          <a:srcRect t="18936" b="18936"/>
          <a:stretch>
            <a:fillRect/>
          </a:stretch>
        </p:blipFill>
        <p:spPr bwMode="auto">
          <a:xfrm>
            <a:off x="0" y="0"/>
            <a:ext cx="8342377" cy="345532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88C56C5-FB92-D183-E69E-920C270DC46C}"/>
              </a:ext>
            </a:extLst>
          </p:cNvPr>
          <p:cNvPicPr>
            <a:picLocks noChangeAspect="1"/>
          </p:cNvPicPr>
          <p:nvPr/>
        </p:nvPicPr>
        <p:blipFill rotWithShape="1">
          <a:blip r:embed="rId3"/>
          <a:srcRect l="26176" r="34834"/>
          <a:stretch/>
        </p:blipFill>
        <p:spPr>
          <a:xfrm>
            <a:off x="8188959" y="0"/>
            <a:ext cx="4003041" cy="6858000"/>
          </a:xfrm>
          <a:prstGeom prst="rect">
            <a:avLst/>
          </a:prstGeom>
          <a:ln w="19050">
            <a:solidFill>
              <a:srgbClr val="4472C4">
                <a:lumMod val="75000"/>
              </a:srgbClr>
            </a:solidFill>
          </a:ln>
          <a:effectLst>
            <a:outerShdw blurRad="50800" dist="38100" dir="2700000" algn="tl" rotWithShape="0">
              <a:prstClr val="black">
                <a:alpha val="40000"/>
              </a:prstClr>
            </a:outerShdw>
          </a:effectLst>
        </p:spPr>
      </p:pic>
      <p:sp>
        <p:nvSpPr>
          <p:cNvPr id="4" name="Text Placeholder 3">
            <a:extLst>
              <a:ext uri="{FF2B5EF4-FFF2-40B4-BE49-F238E27FC236}">
                <a16:creationId xmlns:a16="http://schemas.microsoft.com/office/drawing/2014/main" id="{A84D847D-B31C-09C2-D816-27F26EBEE716}"/>
              </a:ext>
            </a:extLst>
          </p:cNvPr>
          <p:cNvSpPr>
            <a:spLocks noGrp="1"/>
          </p:cNvSpPr>
          <p:nvPr>
            <p:ph type="body" sz="quarter" idx="13"/>
          </p:nvPr>
        </p:nvSpPr>
        <p:spPr>
          <a:xfrm>
            <a:off x="609600" y="4502150"/>
            <a:ext cx="7110491" cy="301752"/>
          </a:xfrm>
        </p:spPr>
        <p:txBody>
          <a:bodyPr/>
          <a:lstStyle/>
          <a:p>
            <a:r>
              <a:rPr lang="en-US" sz="2400" dirty="0"/>
              <a:t>Nevada Freight Advisory Committee Meeting</a:t>
            </a:r>
          </a:p>
        </p:txBody>
      </p:sp>
    </p:spTree>
    <p:extLst>
      <p:ext uri="{BB962C8B-B14F-4D97-AF65-F5344CB8AC3E}">
        <p14:creationId xmlns:p14="http://schemas.microsoft.com/office/powerpoint/2010/main" val="7587663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A3541DB-63AF-4EF1-BCDA-1F78DBE2D882}"/>
              </a:ext>
            </a:extLst>
          </p:cNvPr>
          <p:cNvSpPr>
            <a:spLocks noGrp="1"/>
          </p:cNvSpPr>
          <p:nvPr>
            <p:ph type="body" sz="quarter" idx="10"/>
          </p:nvPr>
        </p:nvSpPr>
        <p:spPr>
          <a:xfrm>
            <a:off x="6553200" y="1360283"/>
            <a:ext cx="533400" cy="381000"/>
          </a:xfrm>
        </p:spPr>
        <p:txBody>
          <a:bodyPr/>
          <a:lstStyle/>
          <a:p>
            <a:r>
              <a:rPr lang="en-US" dirty="0"/>
              <a:t>1.</a:t>
            </a:r>
          </a:p>
        </p:txBody>
      </p:sp>
      <p:sp>
        <p:nvSpPr>
          <p:cNvPr id="8" name="Text Placeholder 7">
            <a:extLst>
              <a:ext uri="{FF2B5EF4-FFF2-40B4-BE49-F238E27FC236}">
                <a16:creationId xmlns:a16="http://schemas.microsoft.com/office/drawing/2014/main" id="{80E2C2B0-CC30-4D06-9779-D8DB315F521E}"/>
              </a:ext>
            </a:extLst>
          </p:cNvPr>
          <p:cNvSpPr>
            <a:spLocks noGrp="1"/>
          </p:cNvSpPr>
          <p:nvPr>
            <p:ph type="body" sz="quarter" idx="11"/>
          </p:nvPr>
        </p:nvSpPr>
        <p:spPr>
          <a:xfrm>
            <a:off x="7162800" y="1366568"/>
            <a:ext cx="4419600" cy="381000"/>
          </a:xfrm>
        </p:spPr>
        <p:txBody>
          <a:bodyPr vert="horz" lIns="0" tIns="0" rIns="0" bIns="0" rtlCol="0" anchor="t">
            <a:noAutofit/>
          </a:bodyPr>
          <a:lstStyle/>
          <a:p>
            <a:r>
              <a:rPr lang="en-US" dirty="0">
                <a:cs typeface="Segoe UI"/>
              </a:rPr>
              <a:t>Study Schedule</a:t>
            </a:r>
          </a:p>
        </p:txBody>
      </p:sp>
      <p:sp>
        <p:nvSpPr>
          <p:cNvPr id="9" name="Text Placeholder 8">
            <a:extLst>
              <a:ext uri="{FF2B5EF4-FFF2-40B4-BE49-F238E27FC236}">
                <a16:creationId xmlns:a16="http://schemas.microsoft.com/office/drawing/2014/main" id="{AF05A371-1709-40E2-A5F3-50A7B82E6CCD}"/>
              </a:ext>
            </a:extLst>
          </p:cNvPr>
          <p:cNvSpPr>
            <a:spLocks noGrp="1"/>
          </p:cNvSpPr>
          <p:nvPr>
            <p:ph type="body" sz="quarter" idx="12"/>
          </p:nvPr>
        </p:nvSpPr>
        <p:spPr>
          <a:xfrm>
            <a:off x="6553200" y="1969883"/>
            <a:ext cx="533400" cy="381000"/>
          </a:xfrm>
        </p:spPr>
        <p:txBody>
          <a:bodyPr/>
          <a:lstStyle/>
          <a:p>
            <a:r>
              <a:rPr lang="en-US"/>
              <a:t>2. </a:t>
            </a:r>
          </a:p>
        </p:txBody>
      </p:sp>
      <p:sp>
        <p:nvSpPr>
          <p:cNvPr id="10" name="Text Placeholder 9">
            <a:extLst>
              <a:ext uri="{FF2B5EF4-FFF2-40B4-BE49-F238E27FC236}">
                <a16:creationId xmlns:a16="http://schemas.microsoft.com/office/drawing/2014/main" id="{087D8127-EE23-4004-899A-87528AD44551}"/>
              </a:ext>
            </a:extLst>
          </p:cNvPr>
          <p:cNvSpPr>
            <a:spLocks noGrp="1"/>
          </p:cNvSpPr>
          <p:nvPr>
            <p:ph type="body" sz="quarter" idx="13"/>
          </p:nvPr>
        </p:nvSpPr>
        <p:spPr>
          <a:xfrm>
            <a:off x="7162800" y="1969883"/>
            <a:ext cx="4419600" cy="381000"/>
          </a:xfrm>
        </p:spPr>
        <p:txBody>
          <a:bodyPr vert="horz" lIns="0" tIns="0" rIns="0" bIns="0" rtlCol="0" anchor="t">
            <a:noAutofit/>
          </a:bodyPr>
          <a:lstStyle/>
          <a:p>
            <a:r>
              <a:rPr lang="en-US" dirty="0"/>
              <a:t>Key Tasks	</a:t>
            </a:r>
          </a:p>
        </p:txBody>
      </p:sp>
      <p:sp>
        <p:nvSpPr>
          <p:cNvPr id="11" name="Text Placeholder 10">
            <a:extLst>
              <a:ext uri="{FF2B5EF4-FFF2-40B4-BE49-F238E27FC236}">
                <a16:creationId xmlns:a16="http://schemas.microsoft.com/office/drawing/2014/main" id="{95E805C5-465C-4932-9CCC-2847DBF06131}"/>
              </a:ext>
            </a:extLst>
          </p:cNvPr>
          <p:cNvSpPr>
            <a:spLocks noGrp="1"/>
          </p:cNvSpPr>
          <p:nvPr>
            <p:ph type="body" sz="quarter" idx="14"/>
          </p:nvPr>
        </p:nvSpPr>
        <p:spPr>
          <a:xfrm>
            <a:off x="6553200" y="2579483"/>
            <a:ext cx="533400" cy="381000"/>
          </a:xfrm>
        </p:spPr>
        <p:txBody>
          <a:bodyPr/>
          <a:lstStyle/>
          <a:p>
            <a:r>
              <a:rPr lang="en-US"/>
              <a:t>3.</a:t>
            </a:r>
          </a:p>
        </p:txBody>
      </p:sp>
      <p:sp>
        <p:nvSpPr>
          <p:cNvPr id="12" name="Text Placeholder 11">
            <a:extLst>
              <a:ext uri="{FF2B5EF4-FFF2-40B4-BE49-F238E27FC236}">
                <a16:creationId xmlns:a16="http://schemas.microsoft.com/office/drawing/2014/main" id="{17512084-5D5E-4F61-80E7-C37F653C5FA3}"/>
              </a:ext>
            </a:extLst>
          </p:cNvPr>
          <p:cNvSpPr>
            <a:spLocks noGrp="1"/>
          </p:cNvSpPr>
          <p:nvPr>
            <p:ph type="body" sz="quarter" idx="15"/>
          </p:nvPr>
        </p:nvSpPr>
        <p:spPr>
          <a:xfrm>
            <a:off x="7162800" y="2579483"/>
            <a:ext cx="4419600" cy="381000"/>
          </a:xfrm>
        </p:spPr>
        <p:txBody>
          <a:bodyPr vert="horz" lIns="0" tIns="0" rIns="0" bIns="0" rtlCol="0" anchor="t">
            <a:noAutofit/>
          </a:bodyPr>
          <a:lstStyle/>
          <a:p>
            <a:r>
              <a:rPr lang="en-US" dirty="0">
                <a:cs typeface="Segoe UI"/>
              </a:rPr>
              <a:t>Critical Freight Corridors</a:t>
            </a:r>
          </a:p>
        </p:txBody>
      </p:sp>
      <p:sp>
        <p:nvSpPr>
          <p:cNvPr id="13" name="Text Placeholder 12">
            <a:extLst>
              <a:ext uri="{FF2B5EF4-FFF2-40B4-BE49-F238E27FC236}">
                <a16:creationId xmlns:a16="http://schemas.microsoft.com/office/drawing/2014/main" id="{4BB1E494-AF47-4722-BC39-B4BAE6C3107F}"/>
              </a:ext>
            </a:extLst>
          </p:cNvPr>
          <p:cNvSpPr>
            <a:spLocks noGrp="1"/>
          </p:cNvSpPr>
          <p:nvPr>
            <p:ph type="body" sz="quarter" idx="16"/>
          </p:nvPr>
        </p:nvSpPr>
        <p:spPr>
          <a:xfrm>
            <a:off x="6553200" y="3189083"/>
            <a:ext cx="533400" cy="381000"/>
          </a:xfrm>
        </p:spPr>
        <p:txBody>
          <a:bodyPr/>
          <a:lstStyle/>
          <a:p>
            <a:r>
              <a:rPr lang="en-US"/>
              <a:t>4.</a:t>
            </a:r>
          </a:p>
        </p:txBody>
      </p:sp>
      <p:sp>
        <p:nvSpPr>
          <p:cNvPr id="14" name="Text Placeholder 13">
            <a:extLst>
              <a:ext uri="{FF2B5EF4-FFF2-40B4-BE49-F238E27FC236}">
                <a16:creationId xmlns:a16="http://schemas.microsoft.com/office/drawing/2014/main" id="{95ABB7E8-E855-41A9-B0A1-6884DEA87D81}"/>
              </a:ext>
            </a:extLst>
          </p:cNvPr>
          <p:cNvSpPr>
            <a:spLocks noGrp="1"/>
          </p:cNvSpPr>
          <p:nvPr>
            <p:ph type="body" sz="quarter" idx="17"/>
          </p:nvPr>
        </p:nvSpPr>
        <p:spPr>
          <a:xfrm>
            <a:off x="7162800" y="3189083"/>
            <a:ext cx="4419600" cy="381000"/>
          </a:xfrm>
        </p:spPr>
        <p:txBody>
          <a:bodyPr/>
          <a:lstStyle/>
          <a:p>
            <a:r>
              <a:rPr lang="en-US" dirty="0"/>
              <a:t>Next Steps</a:t>
            </a:r>
          </a:p>
        </p:txBody>
      </p:sp>
      <p:pic>
        <p:nvPicPr>
          <p:cNvPr id="5" name="Picture Placeholder 4" descr="A white truck on a road&#10;&#10;Description automatically generated with low confidence">
            <a:extLst>
              <a:ext uri="{FF2B5EF4-FFF2-40B4-BE49-F238E27FC236}">
                <a16:creationId xmlns:a16="http://schemas.microsoft.com/office/drawing/2014/main" id="{EA6BFE11-8986-4593-9815-952729953F70}"/>
              </a:ext>
            </a:extLst>
          </p:cNvPr>
          <p:cNvPicPr>
            <a:picLocks noGrp="1" noChangeAspect="1"/>
          </p:cNvPicPr>
          <p:nvPr>
            <p:ph type="pic" sz="quarter" idx="26"/>
          </p:nvPr>
        </p:nvPicPr>
        <p:blipFill>
          <a:blip r:embed="rId2">
            <a:extLst>
              <a:ext uri="{28A0092B-C50C-407E-A947-70E740481C1C}">
                <a14:useLocalDpi xmlns:a14="http://schemas.microsoft.com/office/drawing/2010/main" val="0"/>
              </a:ext>
            </a:extLst>
          </a:blip>
          <a:srcRect l="20370" r="20370"/>
          <a:stretch>
            <a:fillRect/>
          </a:stretch>
        </p:blipFill>
        <p:spPr/>
      </p:pic>
    </p:spTree>
    <p:extLst>
      <p:ext uri="{BB962C8B-B14F-4D97-AF65-F5344CB8AC3E}">
        <p14:creationId xmlns:p14="http://schemas.microsoft.com/office/powerpoint/2010/main" val="15536047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12D12CA-BAD5-4369-8627-4DDE24FD6FFC}"/>
              </a:ext>
            </a:extLst>
          </p:cNvPr>
          <p:cNvSpPr>
            <a:spLocks noGrp="1"/>
          </p:cNvSpPr>
          <p:nvPr>
            <p:ph type="title"/>
          </p:nvPr>
        </p:nvSpPr>
        <p:spPr/>
        <p:txBody>
          <a:bodyPr/>
          <a:lstStyle/>
          <a:p>
            <a:r>
              <a:rPr lang="en-US" dirty="0"/>
              <a:t>Nevada Freight Plan Update Study Schedule</a:t>
            </a:r>
          </a:p>
        </p:txBody>
      </p:sp>
      <p:sp>
        <p:nvSpPr>
          <p:cNvPr id="3" name="Text Placeholder 2">
            <a:extLst>
              <a:ext uri="{FF2B5EF4-FFF2-40B4-BE49-F238E27FC236}">
                <a16:creationId xmlns:a16="http://schemas.microsoft.com/office/drawing/2014/main" id="{D8A78EC1-9589-20C5-FAF7-B9769D3AE48D}"/>
              </a:ext>
            </a:extLst>
          </p:cNvPr>
          <p:cNvSpPr>
            <a:spLocks noGrp="1"/>
          </p:cNvSpPr>
          <p:nvPr>
            <p:ph type="body" sz="quarter" idx="12"/>
          </p:nvPr>
        </p:nvSpPr>
        <p:spPr>
          <a:xfrm>
            <a:off x="609599" y="1441228"/>
            <a:ext cx="10825113" cy="4873752"/>
          </a:xfrm>
        </p:spPr>
        <p:txBody>
          <a:bodyPr/>
          <a:lstStyle/>
          <a:p>
            <a:r>
              <a:rPr lang="en-US" sz="2400" dirty="0">
                <a:latin typeface="+mj-lt"/>
              </a:rPr>
              <a:t>Based on discussions with FHWA and to maintain eligibility for federal freight funding, NDOT approached the Freight Plan Update in two-steps: </a:t>
            </a:r>
          </a:p>
          <a:p>
            <a:r>
              <a:rPr lang="en-US" sz="2400" dirty="0">
                <a:latin typeface="+mj-lt"/>
              </a:rPr>
              <a:t>Step #1 - prepared an </a:t>
            </a:r>
            <a:r>
              <a:rPr lang="en-US" sz="2400" b="1" dirty="0">
                <a:latin typeface="+mj-lt"/>
              </a:rPr>
              <a:t>Interim/Immediate Update </a:t>
            </a:r>
            <a:r>
              <a:rPr lang="en-US" sz="2400" dirty="0">
                <a:latin typeface="+mj-lt"/>
              </a:rPr>
              <a:t>to the Nevada Freight Plan – </a:t>
            </a:r>
            <a:r>
              <a:rPr lang="en-US" sz="2400" u="sng" dirty="0">
                <a:latin typeface="+mj-lt"/>
              </a:rPr>
              <a:t>Approved by FHWA</a:t>
            </a:r>
          </a:p>
          <a:p>
            <a:r>
              <a:rPr lang="en-US" sz="2400" dirty="0">
                <a:latin typeface="+mj-lt"/>
              </a:rPr>
              <a:t>Step #2 - is to prepare an amended </a:t>
            </a:r>
            <a:r>
              <a:rPr lang="en-US" sz="2400" b="1" dirty="0">
                <a:latin typeface="+mj-lt"/>
              </a:rPr>
              <a:t>Final Update </a:t>
            </a:r>
            <a:r>
              <a:rPr lang="en-US" sz="2400" dirty="0">
                <a:latin typeface="+mj-lt"/>
              </a:rPr>
              <a:t>by </a:t>
            </a:r>
            <a:r>
              <a:rPr lang="en-US" u="sng" dirty="0"/>
              <a:t>January</a:t>
            </a:r>
            <a:r>
              <a:rPr lang="en-US" sz="2400" u="sng" dirty="0">
                <a:latin typeface="+mj-lt"/>
              </a:rPr>
              <a:t> 2023</a:t>
            </a:r>
            <a:endParaRPr lang="en-US" sz="2400" dirty="0">
              <a:latin typeface="+mj-lt"/>
            </a:endParaRPr>
          </a:p>
        </p:txBody>
      </p:sp>
    </p:spTree>
    <p:extLst>
      <p:ext uri="{BB962C8B-B14F-4D97-AF65-F5344CB8AC3E}">
        <p14:creationId xmlns:p14="http://schemas.microsoft.com/office/powerpoint/2010/main" val="18850926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AB1ECEDA-A4FE-43B9-A953-1D7B50942633}"/>
              </a:ext>
            </a:extLst>
          </p:cNvPr>
          <p:cNvSpPr>
            <a:spLocks noGrp="1"/>
          </p:cNvSpPr>
          <p:nvPr>
            <p:ph type="title"/>
          </p:nvPr>
        </p:nvSpPr>
        <p:spPr/>
        <p:txBody>
          <a:bodyPr/>
          <a:lstStyle/>
          <a:p>
            <a:r>
              <a:rPr lang="en-US"/>
              <a:t>Freight Plan Update Key Tasks</a:t>
            </a:r>
            <a:br>
              <a:rPr lang="en-US"/>
            </a:br>
            <a:endParaRPr lang="en-US"/>
          </a:p>
        </p:txBody>
      </p:sp>
      <p:sp>
        <p:nvSpPr>
          <p:cNvPr id="18" name="Text Placeholder 17">
            <a:extLst>
              <a:ext uri="{FF2B5EF4-FFF2-40B4-BE49-F238E27FC236}">
                <a16:creationId xmlns:a16="http://schemas.microsoft.com/office/drawing/2014/main" id="{2658E1F9-F8DF-4426-9FFC-215F9F612C46}"/>
              </a:ext>
            </a:extLst>
          </p:cNvPr>
          <p:cNvSpPr>
            <a:spLocks noGrp="1"/>
          </p:cNvSpPr>
          <p:nvPr>
            <p:ph type="body" sz="quarter" idx="10"/>
          </p:nvPr>
        </p:nvSpPr>
        <p:spPr/>
        <p:txBody>
          <a:bodyPr vert="horz" lIns="0" tIns="0" rIns="0" bIns="0" rtlCol="0" anchor="t">
            <a:noAutofit/>
          </a:bodyPr>
          <a:lstStyle/>
          <a:p>
            <a:pPr marL="233045" indent="-233045"/>
            <a:r>
              <a:rPr lang="en-US" dirty="0"/>
              <a:t>W</a:t>
            </a:r>
            <a:r>
              <a:rPr lang="en-US" sz="2400" dirty="0">
                <a:latin typeface="+mj-lt"/>
              </a:rPr>
              <a:t>ill meet FAST Act/BIL requirements</a:t>
            </a:r>
            <a:endParaRPr lang="en-US" dirty="0"/>
          </a:p>
          <a:p>
            <a:pPr marL="233045" indent="-233045"/>
            <a:r>
              <a:rPr lang="en-US" sz="2400" dirty="0">
                <a:latin typeface="+mj-lt"/>
              </a:rPr>
              <a:t>Support eligibility for federal funding</a:t>
            </a:r>
            <a:endParaRPr lang="en-US" sz="2400" dirty="0">
              <a:latin typeface="+mj-lt"/>
              <a:cs typeface="Segoe UI"/>
            </a:endParaRPr>
          </a:p>
          <a:p>
            <a:pPr marL="233045" indent="-233045"/>
            <a:r>
              <a:rPr lang="en-US" sz="2400" dirty="0">
                <a:latin typeface="+mj-lt"/>
              </a:rPr>
              <a:t>Identify key freight infrastructure investments</a:t>
            </a:r>
            <a:endParaRPr lang="en-US" sz="2400" dirty="0">
              <a:latin typeface="+mj-lt"/>
              <a:cs typeface="Segoe UI"/>
            </a:endParaRPr>
          </a:p>
          <a:p>
            <a:pPr marL="233045" indent="-233045"/>
            <a:r>
              <a:rPr lang="en-US" dirty="0"/>
              <a:t>Include interaction with the </a:t>
            </a:r>
            <a:r>
              <a:rPr lang="en-US" dirty="0" err="1"/>
              <a:t>MPOs</a:t>
            </a:r>
            <a:endParaRPr lang="en-US" dirty="0">
              <a:cs typeface="Segoe UI"/>
            </a:endParaRPr>
          </a:p>
          <a:p>
            <a:pPr marL="233045" indent="-233045"/>
            <a:r>
              <a:rPr lang="en-US" sz="2400" dirty="0">
                <a:latin typeface="+mj-lt"/>
              </a:rPr>
              <a:t>Include analysis of truck GPS </a:t>
            </a:r>
            <a:r>
              <a:rPr lang="en-US" dirty="0"/>
              <a:t>data</a:t>
            </a:r>
            <a:endParaRPr lang="en-US" dirty="0">
              <a:cs typeface="Segoe UI"/>
            </a:endParaRPr>
          </a:p>
          <a:p>
            <a:pPr marL="233045" indent="-233045"/>
            <a:r>
              <a:rPr lang="en-US" dirty="0">
                <a:cs typeface="Segoe UI"/>
              </a:rPr>
              <a:t>Update to the critical urban and critical rural freight corridors </a:t>
            </a:r>
            <a:endParaRPr lang="en-US" sz="2400" dirty="0">
              <a:latin typeface="+mj-lt"/>
              <a:cs typeface="Segoe UI"/>
            </a:endParaRPr>
          </a:p>
          <a:p>
            <a:pPr marL="0" indent="0">
              <a:buNone/>
            </a:pPr>
            <a:endParaRPr lang="en-US" dirty="0">
              <a:cs typeface="Segoe UI"/>
            </a:endParaRPr>
          </a:p>
          <a:p>
            <a:pPr marL="233045" indent="-233045"/>
            <a:endParaRPr lang="en-US" dirty="0">
              <a:cs typeface="Segoe UI"/>
            </a:endParaRPr>
          </a:p>
        </p:txBody>
      </p:sp>
    </p:spTree>
    <p:extLst>
      <p:ext uri="{BB962C8B-B14F-4D97-AF65-F5344CB8AC3E}">
        <p14:creationId xmlns:p14="http://schemas.microsoft.com/office/powerpoint/2010/main" val="16127869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AB1ECEDA-A4FE-43B9-A953-1D7B50942633}"/>
              </a:ext>
            </a:extLst>
          </p:cNvPr>
          <p:cNvSpPr>
            <a:spLocks noGrp="1"/>
          </p:cNvSpPr>
          <p:nvPr>
            <p:ph type="title"/>
          </p:nvPr>
        </p:nvSpPr>
        <p:spPr/>
        <p:txBody>
          <a:bodyPr/>
          <a:lstStyle/>
          <a:p>
            <a:r>
              <a:rPr lang="en-US" dirty="0"/>
              <a:t>Critical Freight Corridors</a:t>
            </a:r>
            <a:br>
              <a:rPr lang="en-US" dirty="0"/>
            </a:br>
            <a:endParaRPr lang="en-US" dirty="0"/>
          </a:p>
        </p:txBody>
      </p:sp>
      <p:sp>
        <p:nvSpPr>
          <p:cNvPr id="18" name="Text Placeholder 17">
            <a:extLst>
              <a:ext uri="{FF2B5EF4-FFF2-40B4-BE49-F238E27FC236}">
                <a16:creationId xmlns:a16="http://schemas.microsoft.com/office/drawing/2014/main" id="{2658E1F9-F8DF-4426-9FFC-215F9F612C46}"/>
              </a:ext>
            </a:extLst>
          </p:cNvPr>
          <p:cNvSpPr>
            <a:spLocks noGrp="1"/>
          </p:cNvSpPr>
          <p:nvPr>
            <p:ph type="body" sz="quarter" idx="10"/>
          </p:nvPr>
        </p:nvSpPr>
        <p:spPr>
          <a:xfrm>
            <a:off x="619759" y="1053193"/>
            <a:ext cx="10972165" cy="5271407"/>
          </a:xfrm>
        </p:spPr>
        <p:txBody>
          <a:bodyPr vert="horz" lIns="0" tIns="0" rIns="0" bIns="0" rtlCol="0" anchor="t">
            <a:noAutofit/>
          </a:bodyPr>
          <a:lstStyle/>
          <a:p>
            <a:r>
              <a:rPr lang="en-US" sz="2400" dirty="0">
                <a:latin typeface="+mj-lt"/>
              </a:rPr>
              <a:t>These are public roads in urbanized areas which provide access and connection to the PHFS and the Interstate. Connections with public transportation facilities, </a:t>
            </a:r>
            <a:r>
              <a:rPr lang="en-US" dirty="0"/>
              <a:t>ports, </a:t>
            </a:r>
            <a:r>
              <a:rPr lang="en-US" sz="2400" dirty="0">
                <a:latin typeface="+mj-lt"/>
              </a:rPr>
              <a:t>or other intermodal transportation facilities.  </a:t>
            </a:r>
          </a:p>
          <a:p>
            <a:r>
              <a:rPr lang="en-US" sz="2400" dirty="0">
                <a:latin typeface="+mj-lt"/>
              </a:rPr>
              <a:t>States and in certain cases, MPOs, are responsible for designating public roads for the Critical Rural Freight Corridors (CRFCs) and Critical Urban Freight Corridors (CUFCs) in accordance with section 1116 of the FAST Act.</a:t>
            </a:r>
          </a:p>
          <a:p>
            <a:pPr marL="233045" indent="-233045"/>
            <a:r>
              <a:rPr lang="en-US" b="1" dirty="0"/>
              <a:t>Data-driven approach for designation of CRFCs and CUFCs:</a:t>
            </a:r>
          </a:p>
          <a:p>
            <a:pPr marL="233045" indent="-233045"/>
            <a:endParaRPr lang="en-US" dirty="0"/>
          </a:p>
          <a:p>
            <a:pPr marL="0" indent="0">
              <a:buNone/>
            </a:pPr>
            <a:endParaRPr lang="en-US" dirty="0">
              <a:cs typeface="Segoe UI"/>
            </a:endParaRPr>
          </a:p>
          <a:p>
            <a:pPr marL="233045" indent="-233045"/>
            <a:endParaRPr lang="en-US" dirty="0">
              <a:cs typeface="Segoe UI"/>
            </a:endParaRPr>
          </a:p>
        </p:txBody>
      </p:sp>
      <p:sp>
        <p:nvSpPr>
          <p:cNvPr id="2" name="Rectangle 1">
            <a:extLst>
              <a:ext uri="{FF2B5EF4-FFF2-40B4-BE49-F238E27FC236}">
                <a16:creationId xmlns:a16="http://schemas.microsoft.com/office/drawing/2014/main" id="{5D22E285-5A0C-162E-076F-E316A9FEFD6F}"/>
              </a:ext>
            </a:extLst>
          </p:cNvPr>
          <p:cNvSpPr/>
          <p:nvPr/>
        </p:nvSpPr>
        <p:spPr>
          <a:xfrm>
            <a:off x="609600" y="4054812"/>
            <a:ext cx="2965938" cy="1749995"/>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rPr>
              <a:t>Input Layer:</a:t>
            </a:r>
          </a:p>
          <a:p>
            <a:pPr marL="342900" indent="-342900">
              <a:buFontTx/>
              <a:buChar char="-"/>
            </a:pPr>
            <a:r>
              <a:rPr lang="en-US" dirty="0">
                <a:solidFill>
                  <a:schemeClr val="bg1"/>
                </a:solidFill>
              </a:rPr>
              <a:t>Current critical corridors</a:t>
            </a:r>
          </a:p>
          <a:p>
            <a:pPr marL="342900" indent="-342900">
              <a:buFontTx/>
              <a:buChar char="-"/>
            </a:pPr>
            <a:r>
              <a:rPr lang="en-US" dirty="0">
                <a:solidFill>
                  <a:schemeClr val="bg1"/>
                </a:solidFill>
              </a:rPr>
              <a:t>Recommendations by MPOs</a:t>
            </a:r>
          </a:p>
          <a:p>
            <a:pPr marL="342900" indent="-342900">
              <a:buFontTx/>
              <a:buChar char="-"/>
            </a:pPr>
            <a:r>
              <a:rPr lang="en-US" dirty="0">
                <a:solidFill>
                  <a:schemeClr val="bg1"/>
                </a:solidFill>
              </a:rPr>
              <a:t>Recommendations by NDOT Districts</a:t>
            </a:r>
          </a:p>
        </p:txBody>
      </p:sp>
      <p:sp>
        <p:nvSpPr>
          <p:cNvPr id="3" name="Rectangle 2">
            <a:extLst>
              <a:ext uri="{FF2B5EF4-FFF2-40B4-BE49-F238E27FC236}">
                <a16:creationId xmlns:a16="http://schemas.microsoft.com/office/drawing/2014/main" id="{1A1939F2-A00D-2DCC-454A-77DA3B1C1812}"/>
              </a:ext>
            </a:extLst>
          </p:cNvPr>
          <p:cNvSpPr/>
          <p:nvPr/>
        </p:nvSpPr>
        <p:spPr>
          <a:xfrm>
            <a:off x="4810266" y="4054812"/>
            <a:ext cx="2571467" cy="1749995"/>
          </a:xfrm>
          <a:prstGeom prst="rect">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rPr>
              <a:t>Validation Layer:</a:t>
            </a:r>
          </a:p>
          <a:p>
            <a:pPr marL="342900" indent="-342900">
              <a:buFontTx/>
              <a:buChar char="-"/>
            </a:pPr>
            <a:r>
              <a:rPr lang="en-US" dirty="0">
                <a:solidFill>
                  <a:schemeClr val="bg1"/>
                </a:solidFill>
              </a:rPr>
              <a:t>Truck GPS Data</a:t>
            </a:r>
          </a:p>
          <a:p>
            <a:pPr marL="342900" indent="-342900">
              <a:buFontTx/>
              <a:buChar char="-"/>
            </a:pPr>
            <a:r>
              <a:rPr lang="en-US" dirty="0">
                <a:solidFill>
                  <a:schemeClr val="bg1"/>
                </a:solidFill>
              </a:rPr>
              <a:t>HPMS Data (Truck AADT)</a:t>
            </a:r>
          </a:p>
          <a:p>
            <a:pPr marL="342900" indent="-342900">
              <a:buFontTx/>
              <a:buChar char="-"/>
            </a:pPr>
            <a:r>
              <a:rPr lang="en-US" dirty="0">
                <a:solidFill>
                  <a:schemeClr val="bg1"/>
                </a:solidFill>
              </a:rPr>
              <a:t>Truck Travel Time Reliability Index</a:t>
            </a:r>
          </a:p>
        </p:txBody>
      </p:sp>
      <p:sp>
        <p:nvSpPr>
          <p:cNvPr id="4" name="Rectangle 3">
            <a:extLst>
              <a:ext uri="{FF2B5EF4-FFF2-40B4-BE49-F238E27FC236}">
                <a16:creationId xmlns:a16="http://schemas.microsoft.com/office/drawing/2014/main" id="{E3C7CE07-EDA4-39E6-CA20-E416DF831624}"/>
              </a:ext>
            </a:extLst>
          </p:cNvPr>
          <p:cNvSpPr/>
          <p:nvPr/>
        </p:nvSpPr>
        <p:spPr>
          <a:xfrm>
            <a:off x="8616461" y="4111987"/>
            <a:ext cx="2571467" cy="1521703"/>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rPr>
              <a:t>Prioritization Layer:</a:t>
            </a:r>
          </a:p>
          <a:p>
            <a:pPr marL="342900" indent="-342900">
              <a:buFontTx/>
              <a:buChar char="-"/>
            </a:pPr>
            <a:r>
              <a:rPr lang="en-US" dirty="0">
                <a:solidFill>
                  <a:schemeClr val="bg1"/>
                </a:solidFill>
              </a:rPr>
              <a:t>Identify limits using data</a:t>
            </a:r>
          </a:p>
          <a:p>
            <a:pPr marL="342900" indent="-342900">
              <a:buFontTx/>
              <a:buChar char="-"/>
            </a:pPr>
            <a:r>
              <a:rPr lang="en-US" dirty="0">
                <a:solidFill>
                  <a:schemeClr val="bg1"/>
                </a:solidFill>
              </a:rPr>
              <a:t>Focus of 8-year priorities</a:t>
            </a:r>
          </a:p>
        </p:txBody>
      </p:sp>
      <p:sp>
        <p:nvSpPr>
          <p:cNvPr id="5" name="Arrow: Right 4">
            <a:extLst>
              <a:ext uri="{FF2B5EF4-FFF2-40B4-BE49-F238E27FC236}">
                <a16:creationId xmlns:a16="http://schemas.microsoft.com/office/drawing/2014/main" id="{0FBAFEE9-1A27-9C82-4145-C0890A07459A}"/>
              </a:ext>
            </a:extLst>
          </p:cNvPr>
          <p:cNvSpPr/>
          <p:nvPr/>
        </p:nvSpPr>
        <p:spPr>
          <a:xfrm>
            <a:off x="3585697" y="4520682"/>
            <a:ext cx="1308114" cy="818254"/>
          </a:xfrm>
          <a:prstGeom prst="rightArrow">
            <a:avLst/>
          </a:prstGeom>
          <a:solidFill>
            <a:schemeClr val="accent3">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75C58E4B-61FB-2F5B-51A7-45A45989855D}"/>
              </a:ext>
            </a:extLst>
          </p:cNvPr>
          <p:cNvSpPr/>
          <p:nvPr/>
        </p:nvSpPr>
        <p:spPr>
          <a:xfrm>
            <a:off x="7381733" y="4463711"/>
            <a:ext cx="1308114" cy="818254"/>
          </a:xfrm>
          <a:prstGeom prst="rightArrow">
            <a:avLst/>
          </a:prstGeom>
          <a:solidFill>
            <a:schemeClr val="accent3">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51756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AB1ECEDA-A4FE-43B9-A953-1D7B50942633}"/>
              </a:ext>
            </a:extLst>
          </p:cNvPr>
          <p:cNvSpPr>
            <a:spLocks noGrp="1"/>
          </p:cNvSpPr>
          <p:nvPr>
            <p:ph type="title"/>
          </p:nvPr>
        </p:nvSpPr>
        <p:spPr/>
        <p:txBody>
          <a:bodyPr/>
          <a:lstStyle/>
          <a:p>
            <a:r>
              <a:rPr lang="en-US" dirty="0"/>
              <a:t>Existing Freight Network Designations</a:t>
            </a:r>
            <a:br>
              <a:rPr lang="en-US" dirty="0"/>
            </a:br>
            <a:endParaRPr lang="en-US" dirty="0"/>
          </a:p>
        </p:txBody>
      </p:sp>
      <p:sp>
        <p:nvSpPr>
          <p:cNvPr id="18" name="Text Placeholder 17">
            <a:extLst>
              <a:ext uri="{FF2B5EF4-FFF2-40B4-BE49-F238E27FC236}">
                <a16:creationId xmlns:a16="http://schemas.microsoft.com/office/drawing/2014/main" id="{2658E1F9-F8DF-4426-9FFC-215F9F612C46}"/>
              </a:ext>
            </a:extLst>
          </p:cNvPr>
          <p:cNvSpPr>
            <a:spLocks noGrp="1"/>
          </p:cNvSpPr>
          <p:nvPr>
            <p:ph type="body" sz="quarter" idx="10"/>
          </p:nvPr>
        </p:nvSpPr>
        <p:spPr/>
        <p:txBody>
          <a:bodyPr vert="horz" lIns="0" tIns="0" rIns="0" bIns="0" rtlCol="0" anchor="t">
            <a:noAutofit/>
          </a:bodyPr>
          <a:lstStyle/>
          <a:p>
            <a:pPr marL="0" indent="0">
              <a:buNone/>
            </a:pPr>
            <a:endParaRPr lang="en-US" sz="2400" dirty="0">
              <a:latin typeface="+mj-lt"/>
            </a:endParaRPr>
          </a:p>
          <a:p>
            <a:pPr marL="233045" indent="-233045"/>
            <a:endParaRPr lang="en-US" dirty="0"/>
          </a:p>
          <a:p>
            <a:pPr marL="0" indent="0">
              <a:buNone/>
            </a:pPr>
            <a:endParaRPr lang="en-US" dirty="0">
              <a:cs typeface="Segoe UI"/>
            </a:endParaRPr>
          </a:p>
          <a:p>
            <a:pPr marL="233045" indent="-233045"/>
            <a:endParaRPr lang="en-US" dirty="0">
              <a:cs typeface="Segoe UI"/>
            </a:endParaRPr>
          </a:p>
        </p:txBody>
      </p:sp>
      <p:pic>
        <p:nvPicPr>
          <p:cNvPr id="8" name="Picture 7">
            <a:extLst>
              <a:ext uri="{FF2B5EF4-FFF2-40B4-BE49-F238E27FC236}">
                <a16:creationId xmlns:a16="http://schemas.microsoft.com/office/drawing/2014/main" id="{14E63277-1813-89F2-E77F-2F1EE9501646}"/>
              </a:ext>
            </a:extLst>
          </p:cNvPr>
          <p:cNvPicPr>
            <a:picLocks noChangeAspect="1"/>
          </p:cNvPicPr>
          <p:nvPr/>
        </p:nvPicPr>
        <p:blipFill>
          <a:blip r:embed="rId2"/>
          <a:stretch>
            <a:fillRect/>
          </a:stretch>
        </p:blipFill>
        <p:spPr>
          <a:xfrm>
            <a:off x="509047" y="1217116"/>
            <a:ext cx="5397817" cy="4578285"/>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09E05127-0684-F98F-E70C-4D423929D775}"/>
              </a:ext>
            </a:extLst>
          </p:cNvPr>
          <p:cNvPicPr>
            <a:picLocks noChangeAspect="1"/>
          </p:cNvPicPr>
          <p:nvPr/>
        </p:nvPicPr>
        <p:blipFill>
          <a:blip r:embed="rId3"/>
          <a:stretch>
            <a:fillRect/>
          </a:stretch>
        </p:blipFill>
        <p:spPr>
          <a:xfrm>
            <a:off x="6794185" y="1687398"/>
            <a:ext cx="5144714" cy="5003587"/>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39266610-B6DC-5A89-7EA2-8922E8E74686}"/>
              </a:ext>
            </a:extLst>
          </p:cNvPr>
          <p:cNvPicPr>
            <a:picLocks noChangeAspect="1"/>
          </p:cNvPicPr>
          <p:nvPr/>
        </p:nvPicPr>
        <p:blipFill rotWithShape="1">
          <a:blip r:embed="rId4"/>
          <a:srcRect l="8113"/>
          <a:stretch/>
        </p:blipFill>
        <p:spPr>
          <a:xfrm>
            <a:off x="3837916" y="4717236"/>
            <a:ext cx="3278114" cy="18431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638624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AB1ECEDA-A4FE-43B9-A953-1D7B50942633}"/>
              </a:ext>
            </a:extLst>
          </p:cNvPr>
          <p:cNvSpPr>
            <a:spLocks noGrp="1"/>
          </p:cNvSpPr>
          <p:nvPr>
            <p:ph type="title"/>
          </p:nvPr>
        </p:nvSpPr>
        <p:spPr/>
        <p:txBody>
          <a:bodyPr/>
          <a:lstStyle/>
          <a:p>
            <a:r>
              <a:rPr lang="en-US" dirty="0"/>
              <a:t>Critical Urban Freight Corridors</a:t>
            </a:r>
            <a:br>
              <a:rPr lang="en-US" dirty="0"/>
            </a:br>
            <a:endParaRPr lang="en-US" dirty="0"/>
          </a:p>
        </p:txBody>
      </p:sp>
      <p:sp>
        <p:nvSpPr>
          <p:cNvPr id="18" name="Text Placeholder 17">
            <a:extLst>
              <a:ext uri="{FF2B5EF4-FFF2-40B4-BE49-F238E27FC236}">
                <a16:creationId xmlns:a16="http://schemas.microsoft.com/office/drawing/2014/main" id="{2658E1F9-F8DF-4426-9FFC-215F9F612C46}"/>
              </a:ext>
            </a:extLst>
          </p:cNvPr>
          <p:cNvSpPr>
            <a:spLocks noGrp="1"/>
          </p:cNvSpPr>
          <p:nvPr>
            <p:ph type="body" sz="quarter" idx="10"/>
          </p:nvPr>
        </p:nvSpPr>
        <p:spPr>
          <a:xfrm>
            <a:off x="619760" y="1452880"/>
            <a:ext cx="5253140" cy="4871720"/>
          </a:xfrm>
        </p:spPr>
        <p:txBody>
          <a:bodyPr vert="horz" lIns="0" tIns="0" rIns="0" bIns="0" rtlCol="0" anchor="t">
            <a:noAutofit/>
          </a:bodyPr>
          <a:lstStyle/>
          <a:p>
            <a:pPr marL="0" indent="0">
              <a:buNone/>
            </a:pPr>
            <a:r>
              <a:rPr lang="en-US" sz="2400" b="1" dirty="0">
                <a:latin typeface="+mj-lt"/>
              </a:rPr>
              <a:t>Workin</a:t>
            </a:r>
            <a:r>
              <a:rPr lang="en-US" b="1" dirty="0"/>
              <a:t>g with Washoe RTC to identify urban freight corridors in Reno/Sparks Metro Area:</a:t>
            </a:r>
          </a:p>
          <a:p>
            <a:pPr marL="233045" indent="-233045"/>
            <a:r>
              <a:rPr lang="en-US" dirty="0">
                <a:cs typeface="Segoe UI"/>
              </a:rPr>
              <a:t>Review segments of Military Road, Moya Boulevard, Lemmon Drive, or Red Rock Road</a:t>
            </a:r>
          </a:p>
          <a:p>
            <a:pPr marL="233045" indent="-233045"/>
            <a:r>
              <a:rPr lang="en-US" dirty="0">
                <a:cs typeface="Segoe UI"/>
              </a:rPr>
              <a:t>Review McCarran Boulevard priority area from Greg Street to Prater Way</a:t>
            </a:r>
          </a:p>
          <a:p>
            <a:pPr marL="233045" indent="-233045"/>
            <a:r>
              <a:rPr lang="en-US" dirty="0">
                <a:cs typeface="Segoe UI"/>
              </a:rPr>
              <a:t>Review segments of Sparks Boulevard or Vista Parkway</a:t>
            </a:r>
          </a:p>
          <a:p>
            <a:pPr marL="233045" indent="-233045"/>
            <a:endParaRPr lang="en-US" sz="2400" dirty="0">
              <a:latin typeface="+mj-lt"/>
              <a:cs typeface="Segoe UI"/>
            </a:endParaRPr>
          </a:p>
          <a:p>
            <a:pPr marL="0" indent="0">
              <a:buNone/>
            </a:pPr>
            <a:endParaRPr lang="en-US" dirty="0">
              <a:cs typeface="Segoe UI"/>
            </a:endParaRPr>
          </a:p>
          <a:p>
            <a:pPr marL="233045" indent="-233045"/>
            <a:endParaRPr lang="en-US" dirty="0">
              <a:cs typeface="Segoe UI"/>
            </a:endParaRPr>
          </a:p>
        </p:txBody>
      </p:sp>
      <p:pic>
        <p:nvPicPr>
          <p:cNvPr id="2" name="Picture 1" descr="Map&#10;&#10;Description automatically generated">
            <a:extLst>
              <a:ext uri="{FF2B5EF4-FFF2-40B4-BE49-F238E27FC236}">
                <a16:creationId xmlns:a16="http://schemas.microsoft.com/office/drawing/2014/main" id="{FB712CC9-8615-8148-4F31-67BC112623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08266" y="1219200"/>
            <a:ext cx="5486400" cy="5486400"/>
          </a:xfrm>
          <a:prstGeom prst="rect">
            <a:avLst/>
          </a:prstGeom>
          <a:ln>
            <a:noFill/>
          </a:ln>
          <a:effectLst>
            <a:outerShdw blurRad="292100" dist="139700" dir="2700000" algn="tl" rotWithShape="0">
              <a:srgbClr val="333333">
                <a:alpha val="65000"/>
              </a:srgbClr>
            </a:outerShdw>
          </a:effectLst>
        </p:spPr>
      </p:pic>
      <p:sp>
        <p:nvSpPr>
          <p:cNvPr id="3" name="Oval 2">
            <a:extLst>
              <a:ext uri="{FF2B5EF4-FFF2-40B4-BE49-F238E27FC236}">
                <a16:creationId xmlns:a16="http://schemas.microsoft.com/office/drawing/2014/main" id="{1B0A6746-D662-1E9E-8C8A-FC59E228E714}"/>
              </a:ext>
            </a:extLst>
          </p:cNvPr>
          <p:cNvSpPr/>
          <p:nvPr/>
        </p:nvSpPr>
        <p:spPr>
          <a:xfrm>
            <a:off x="7084143" y="1248383"/>
            <a:ext cx="1585609" cy="1031131"/>
          </a:xfrm>
          <a:prstGeom prst="ellipse">
            <a:avLst/>
          </a:prstGeom>
          <a:noFill/>
          <a:ln>
            <a:solidFill>
              <a:srgbClr val="FF00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176EA283-CDBA-E3C8-40F3-74A49E5F0903}"/>
              </a:ext>
            </a:extLst>
          </p:cNvPr>
          <p:cNvSpPr/>
          <p:nvPr/>
        </p:nvSpPr>
        <p:spPr>
          <a:xfrm>
            <a:off x="10312170" y="3474720"/>
            <a:ext cx="275228" cy="745072"/>
          </a:xfrm>
          <a:prstGeom prst="ellipse">
            <a:avLst/>
          </a:prstGeom>
          <a:noFill/>
          <a:ln>
            <a:solidFill>
              <a:srgbClr val="FF00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578D83F-2E73-D677-714D-30FD3BD7F37C}"/>
              </a:ext>
            </a:extLst>
          </p:cNvPr>
          <p:cNvSpPr/>
          <p:nvPr/>
        </p:nvSpPr>
        <p:spPr>
          <a:xfrm>
            <a:off x="9800106" y="3474720"/>
            <a:ext cx="350196" cy="591312"/>
          </a:xfrm>
          <a:prstGeom prst="ellipse">
            <a:avLst/>
          </a:prstGeom>
          <a:noFill/>
          <a:ln>
            <a:solidFill>
              <a:srgbClr val="FF00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296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AB1ECEDA-A4FE-43B9-A953-1D7B50942633}"/>
              </a:ext>
            </a:extLst>
          </p:cNvPr>
          <p:cNvSpPr>
            <a:spLocks noGrp="1"/>
          </p:cNvSpPr>
          <p:nvPr>
            <p:ph type="title"/>
          </p:nvPr>
        </p:nvSpPr>
        <p:spPr/>
        <p:txBody>
          <a:bodyPr/>
          <a:lstStyle/>
          <a:p>
            <a:r>
              <a:rPr lang="en-US" dirty="0"/>
              <a:t>Critical Urban Freight Corridors</a:t>
            </a:r>
            <a:br>
              <a:rPr lang="en-US" dirty="0"/>
            </a:br>
            <a:endParaRPr lang="en-US" dirty="0"/>
          </a:p>
        </p:txBody>
      </p:sp>
      <p:sp>
        <p:nvSpPr>
          <p:cNvPr id="18" name="Text Placeholder 17">
            <a:extLst>
              <a:ext uri="{FF2B5EF4-FFF2-40B4-BE49-F238E27FC236}">
                <a16:creationId xmlns:a16="http://schemas.microsoft.com/office/drawing/2014/main" id="{2658E1F9-F8DF-4426-9FFC-215F9F612C46}"/>
              </a:ext>
            </a:extLst>
          </p:cNvPr>
          <p:cNvSpPr>
            <a:spLocks noGrp="1"/>
          </p:cNvSpPr>
          <p:nvPr>
            <p:ph type="body" sz="quarter" idx="10"/>
          </p:nvPr>
        </p:nvSpPr>
        <p:spPr>
          <a:xfrm>
            <a:off x="619760" y="1452880"/>
            <a:ext cx="5253140" cy="4871720"/>
          </a:xfrm>
        </p:spPr>
        <p:txBody>
          <a:bodyPr vert="horz" lIns="0" tIns="0" rIns="0" bIns="0" rtlCol="0" anchor="t">
            <a:noAutofit/>
          </a:bodyPr>
          <a:lstStyle/>
          <a:p>
            <a:pPr marL="0" indent="0">
              <a:buNone/>
            </a:pPr>
            <a:r>
              <a:rPr lang="en-US" sz="2400" b="1" dirty="0">
                <a:latin typeface="+mj-lt"/>
              </a:rPr>
              <a:t>Workin</a:t>
            </a:r>
            <a:r>
              <a:rPr lang="en-US" b="1" dirty="0"/>
              <a:t>g with RTC SNV to identify urban freight corridors in Las Vegas Metro Area:</a:t>
            </a:r>
          </a:p>
          <a:p>
            <a:pPr marL="233045" indent="-233045"/>
            <a:r>
              <a:rPr lang="en-US" dirty="0">
                <a:cs typeface="Segoe UI"/>
              </a:rPr>
              <a:t>Truck GPS data shows truck utilization is consistent with major corridors identified in Southern NV Freight Plan Update</a:t>
            </a:r>
            <a:endParaRPr lang="en-US" sz="2400" dirty="0">
              <a:latin typeface="+mj-lt"/>
              <a:cs typeface="Segoe UI"/>
            </a:endParaRPr>
          </a:p>
          <a:p>
            <a:pPr marL="0" indent="0">
              <a:buNone/>
            </a:pPr>
            <a:endParaRPr lang="en-US" dirty="0">
              <a:cs typeface="Segoe UI"/>
            </a:endParaRPr>
          </a:p>
          <a:p>
            <a:pPr marL="233045" indent="-233045"/>
            <a:endParaRPr lang="en-US" dirty="0">
              <a:cs typeface="Segoe UI"/>
            </a:endParaRPr>
          </a:p>
        </p:txBody>
      </p:sp>
      <p:pic>
        <p:nvPicPr>
          <p:cNvPr id="6" name="Picture 5" descr="Map&#10;&#10;Description automatically generated">
            <a:extLst>
              <a:ext uri="{FF2B5EF4-FFF2-40B4-BE49-F238E27FC236}">
                <a16:creationId xmlns:a16="http://schemas.microsoft.com/office/drawing/2014/main" id="{80B494DE-C937-69D8-0DCA-FDEF2D6A9F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9102" y="1069340"/>
            <a:ext cx="5638800" cy="5638800"/>
          </a:xfrm>
          <a:prstGeom prst="rect">
            <a:avLst/>
          </a:prstGeom>
          <a:ln>
            <a:noFill/>
          </a:ln>
          <a:effectLst>
            <a:outerShdw blurRad="292100" dist="139700" dir="2700000" algn="tl" rotWithShape="0">
              <a:srgbClr val="333333">
                <a:alpha val="65000"/>
              </a:srgbClr>
            </a:outerShdw>
          </a:effectLst>
        </p:spPr>
      </p:pic>
      <p:sp>
        <p:nvSpPr>
          <p:cNvPr id="7" name="Oval 6">
            <a:extLst>
              <a:ext uri="{FF2B5EF4-FFF2-40B4-BE49-F238E27FC236}">
                <a16:creationId xmlns:a16="http://schemas.microsoft.com/office/drawing/2014/main" id="{AF956F20-F5EA-F13B-2F17-1B6842212B00}"/>
              </a:ext>
            </a:extLst>
          </p:cNvPr>
          <p:cNvSpPr/>
          <p:nvPr/>
        </p:nvSpPr>
        <p:spPr>
          <a:xfrm rot="19902394">
            <a:off x="8919238" y="2623810"/>
            <a:ext cx="1336602" cy="1008399"/>
          </a:xfrm>
          <a:prstGeom prst="ellipse">
            <a:avLst/>
          </a:prstGeom>
          <a:noFill/>
          <a:ln>
            <a:solidFill>
              <a:srgbClr val="FF00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5DA1576-B6DF-25FC-8E3C-1BE74E0DCE97}"/>
              </a:ext>
            </a:extLst>
          </p:cNvPr>
          <p:cNvSpPr/>
          <p:nvPr/>
        </p:nvSpPr>
        <p:spPr>
          <a:xfrm rot="20841422">
            <a:off x="8067376" y="4742658"/>
            <a:ext cx="1006674" cy="466696"/>
          </a:xfrm>
          <a:prstGeom prst="ellipse">
            <a:avLst/>
          </a:prstGeom>
          <a:noFill/>
          <a:ln>
            <a:solidFill>
              <a:srgbClr val="FF00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881F4C2-E78C-52D1-EDC9-3CA3854FF007}"/>
              </a:ext>
            </a:extLst>
          </p:cNvPr>
          <p:cNvSpPr/>
          <p:nvPr/>
        </p:nvSpPr>
        <p:spPr>
          <a:xfrm rot="19570798">
            <a:off x="8632143" y="5184753"/>
            <a:ext cx="1012713" cy="436700"/>
          </a:xfrm>
          <a:prstGeom prst="ellipse">
            <a:avLst/>
          </a:prstGeom>
          <a:noFill/>
          <a:ln>
            <a:solidFill>
              <a:srgbClr val="FF00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E1DAA41-4685-42BA-C448-D77F51C9E36E}"/>
              </a:ext>
            </a:extLst>
          </p:cNvPr>
          <p:cNvSpPr/>
          <p:nvPr/>
        </p:nvSpPr>
        <p:spPr>
          <a:xfrm rot="16200000">
            <a:off x="8507202" y="4006848"/>
            <a:ext cx="694813" cy="567788"/>
          </a:xfrm>
          <a:prstGeom prst="ellipse">
            <a:avLst/>
          </a:prstGeom>
          <a:noFill/>
          <a:ln>
            <a:solidFill>
              <a:srgbClr val="FF00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579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AB1ECEDA-A4FE-43B9-A953-1D7B50942633}"/>
              </a:ext>
            </a:extLst>
          </p:cNvPr>
          <p:cNvSpPr>
            <a:spLocks noGrp="1"/>
          </p:cNvSpPr>
          <p:nvPr>
            <p:ph type="title"/>
          </p:nvPr>
        </p:nvSpPr>
        <p:spPr/>
        <p:txBody>
          <a:bodyPr/>
          <a:lstStyle/>
          <a:p>
            <a:r>
              <a:rPr lang="en-US" dirty="0"/>
              <a:t>Critical Urban Freight Corridors</a:t>
            </a:r>
            <a:br>
              <a:rPr lang="en-US" dirty="0"/>
            </a:br>
            <a:endParaRPr lang="en-US" dirty="0"/>
          </a:p>
        </p:txBody>
      </p:sp>
      <p:sp>
        <p:nvSpPr>
          <p:cNvPr id="18" name="Text Placeholder 17">
            <a:extLst>
              <a:ext uri="{FF2B5EF4-FFF2-40B4-BE49-F238E27FC236}">
                <a16:creationId xmlns:a16="http://schemas.microsoft.com/office/drawing/2014/main" id="{2658E1F9-F8DF-4426-9FFC-215F9F612C46}"/>
              </a:ext>
            </a:extLst>
          </p:cNvPr>
          <p:cNvSpPr>
            <a:spLocks noGrp="1"/>
          </p:cNvSpPr>
          <p:nvPr>
            <p:ph type="body" sz="quarter" idx="10"/>
          </p:nvPr>
        </p:nvSpPr>
        <p:spPr>
          <a:xfrm>
            <a:off x="619760" y="1452880"/>
            <a:ext cx="5253140" cy="4871720"/>
          </a:xfrm>
        </p:spPr>
        <p:txBody>
          <a:bodyPr vert="horz" lIns="0" tIns="0" rIns="0" bIns="0" rtlCol="0" anchor="t">
            <a:noAutofit/>
          </a:bodyPr>
          <a:lstStyle/>
          <a:p>
            <a:pPr marL="0" indent="0">
              <a:buNone/>
            </a:pPr>
            <a:r>
              <a:rPr lang="en-US" sz="2400" b="1" dirty="0">
                <a:latin typeface="+mj-lt"/>
              </a:rPr>
              <a:t>Workin</a:t>
            </a:r>
            <a:r>
              <a:rPr lang="en-US" b="1" dirty="0"/>
              <a:t>g with RTC SNV to identify urban freight corridors in Las Vegas Metro Area:</a:t>
            </a:r>
          </a:p>
          <a:p>
            <a:pPr marL="233045" indent="-233045"/>
            <a:r>
              <a:rPr lang="en-US" dirty="0">
                <a:cs typeface="Segoe UI"/>
              </a:rPr>
              <a:t>Truck GPS data shows truck utilization is consistent with corridors identified in Southern NV Freight Plan</a:t>
            </a:r>
            <a:endParaRPr lang="en-US" sz="2400" dirty="0">
              <a:latin typeface="+mj-lt"/>
              <a:cs typeface="Segoe UI"/>
            </a:endParaRPr>
          </a:p>
          <a:p>
            <a:pPr marL="0" indent="0">
              <a:buNone/>
            </a:pPr>
            <a:endParaRPr lang="en-US" dirty="0">
              <a:cs typeface="Segoe UI"/>
            </a:endParaRPr>
          </a:p>
          <a:p>
            <a:pPr marL="233045" indent="-233045"/>
            <a:endParaRPr lang="en-US" dirty="0">
              <a:cs typeface="Segoe UI"/>
            </a:endParaRPr>
          </a:p>
        </p:txBody>
      </p:sp>
      <p:pic>
        <p:nvPicPr>
          <p:cNvPr id="6" name="Picture 5" descr="Map&#10;&#10;Description automatically generated">
            <a:extLst>
              <a:ext uri="{FF2B5EF4-FFF2-40B4-BE49-F238E27FC236}">
                <a16:creationId xmlns:a16="http://schemas.microsoft.com/office/drawing/2014/main" id="{80B494DE-C937-69D8-0DCA-FDEF2D6A9F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9102" y="1069340"/>
            <a:ext cx="5638800" cy="5638800"/>
          </a:xfrm>
          <a:prstGeom prst="rect">
            <a:avLst/>
          </a:prstGeom>
          <a:ln>
            <a:noFill/>
          </a:ln>
          <a:effectLst>
            <a:outerShdw blurRad="292100" dist="139700" dir="2700000" algn="tl" rotWithShape="0">
              <a:srgbClr val="333333">
                <a:alpha val="65000"/>
              </a:srgbClr>
            </a:outerShdw>
          </a:effectLst>
        </p:spPr>
      </p:pic>
      <p:sp>
        <p:nvSpPr>
          <p:cNvPr id="7" name="Oval 6">
            <a:extLst>
              <a:ext uri="{FF2B5EF4-FFF2-40B4-BE49-F238E27FC236}">
                <a16:creationId xmlns:a16="http://schemas.microsoft.com/office/drawing/2014/main" id="{AF956F20-F5EA-F13B-2F17-1B6842212B00}"/>
              </a:ext>
            </a:extLst>
          </p:cNvPr>
          <p:cNvSpPr/>
          <p:nvPr/>
        </p:nvSpPr>
        <p:spPr>
          <a:xfrm rot="19902394">
            <a:off x="8919238" y="2623810"/>
            <a:ext cx="1336602" cy="1008399"/>
          </a:xfrm>
          <a:prstGeom prst="ellipse">
            <a:avLst/>
          </a:prstGeom>
          <a:noFill/>
          <a:ln>
            <a:solidFill>
              <a:srgbClr val="FF00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5DA1576-B6DF-25FC-8E3C-1BE74E0DCE97}"/>
              </a:ext>
            </a:extLst>
          </p:cNvPr>
          <p:cNvSpPr/>
          <p:nvPr/>
        </p:nvSpPr>
        <p:spPr>
          <a:xfrm rot="20841422">
            <a:off x="8067376" y="4742658"/>
            <a:ext cx="1006674" cy="466696"/>
          </a:xfrm>
          <a:prstGeom prst="ellipse">
            <a:avLst/>
          </a:prstGeom>
          <a:noFill/>
          <a:ln>
            <a:solidFill>
              <a:srgbClr val="FF00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881F4C2-E78C-52D1-EDC9-3CA3854FF007}"/>
              </a:ext>
            </a:extLst>
          </p:cNvPr>
          <p:cNvSpPr/>
          <p:nvPr/>
        </p:nvSpPr>
        <p:spPr>
          <a:xfrm rot="19570798">
            <a:off x="8632143" y="5184753"/>
            <a:ext cx="1012713" cy="436700"/>
          </a:xfrm>
          <a:prstGeom prst="ellipse">
            <a:avLst/>
          </a:prstGeom>
          <a:noFill/>
          <a:ln>
            <a:solidFill>
              <a:srgbClr val="FF00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E1DAA41-4685-42BA-C448-D77F51C9E36E}"/>
              </a:ext>
            </a:extLst>
          </p:cNvPr>
          <p:cNvSpPr/>
          <p:nvPr/>
        </p:nvSpPr>
        <p:spPr>
          <a:xfrm rot="16200000">
            <a:off x="8507202" y="4006848"/>
            <a:ext cx="694813" cy="567788"/>
          </a:xfrm>
          <a:prstGeom prst="ellipse">
            <a:avLst/>
          </a:prstGeom>
          <a:noFill/>
          <a:ln>
            <a:solidFill>
              <a:srgbClr val="FF00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B818F73-698B-C430-31BA-B33E02668F2D}"/>
              </a:ext>
            </a:extLst>
          </p:cNvPr>
          <p:cNvPicPr>
            <a:picLocks noChangeAspect="1"/>
          </p:cNvPicPr>
          <p:nvPr/>
        </p:nvPicPr>
        <p:blipFill rotWithShape="1">
          <a:blip r:embed="rId3"/>
          <a:srcRect l="35001" t="24886" r="36038" b="20602"/>
          <a:stretch/>
        </p:blipFill>
        <p:spPr>
          <a:xfrm>
            <a:off x="619760" y="1069340"/>
            <a:ext cx="5253140" cy="5562274"/>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7C3F46B6-8766-0BDC-36FE-4051D75CE165}"/>
              </a:ext>
            </a:extLst>
          </p:cNvPr>
          <p:cNvSpPr txBox="1"/>
          <p:nvPr/>
        </p:nvSpPr>
        <p:spPr>
          <a:xfrm>
            <a:off x="785586" y="6069567"/>
            <a:ext cx="3837213" cy="523220"/>
          </a:xfrm>
          <a:prstGeom prst="rect">
            <a:avLst/>
          </a:prstGeom>
          <a:solidFill>
            <a:schemeClr val="bg1">
              <a:alpha val="68000"/>
            </a:schemeClr>
          </a:solidFill>
          <a:ln>
            <a:solidFill>
              <a:schemeClr val="bg1"/>
            </a:solidFill>
          </a:ln>
        </p:spPr>
        <p:txBody>
          <a:bodyPr wrap="square" rtlCol="0">
            <a:spAutoFit/>
          </a:bodyPr>
          <a:lstStyle/>
          <a:p>
            <a:r>
              <a:rPr lang="en-US" sz="1400" dirty="0"/>
              <a:t>Source: Southern Nevada Freight Plan Update, RTCSNV, April 26, 2022 </a:t>
            </a:r>
          </a:p>
        </p:txBody>
      </p:sp>
    </p:spTree>
    <p:extLst>
      <p:ext uri="{BB962C8B-B14F-4D97-AF65-F5344CB8AC3E}">
        <p14:creationId xmlns:p14="http://schemas.microsoft.com/office/powerpoint/2010/main" val="2444798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17E9A1-0A54-43A2-9CFC-27A535C8BFC2}"/>
              </a:ext>
            </a:extLst>
          </p:cNvPr>
          <p:cNvSpPr>
            <a:spLocks noGrp="1"/>
          </p:cNvSpPr>
          <p:nvPr>
            <p:ph type="body" sz="quarter" idx="11"/>
          </p:nvPr>
        </p:nvSpPr>
        <p:spPr/>
        <p:txBody>
          <a:bodyPr/>
          <a:lstStyle/>
          <a:p>
            <a:r>
              <a:rPr lang="en-US" dirty="0"/>
              <a:t>01</a:t>
            </a:r>
          </a:p>
        </p:txBody>
      </p:sp>
      <p:sp>
        <p:nvSpPr>
          <p:cNvPr id="3" name="Text Placeholder 2">
            <a:extLst>
              <a:ext uri="{FF2B5EF4-FFF2-40B4-BE49-F238E27FC236}">
                <a16:creationId xmlns:a16="http://schemas.microsoft.com/office/drawing/2014/main" id="{23C5E884-EC72-4705-BA6E-5C09C056BF69}"/>
              </a:ext>
            </a:extLst>
          </p:cNvPr>
          <p:cNvSpPr>
            <a:spLocks noGrp="1"/>
          </p:cNvSpPr>
          <p:nvPr>
            <p:ph type="body" sz="quarter" idx="13"/>
          </p:nvPr>
        </p:nvSpPr>
        <p:spPr/>
        <p:txBody>
          <a:bodyPr/>
          <a:lstStyle/>
          <a:p>
            <a:r>
              <a:rPr lang="en-US" sz="4800" dirty="0"/>
              <a:t>Nevada 511 Background</a:t>
            </a:r>
          </a:p>
        </p:txBody>
      </p:sp>
    </p:spTree>
    <p:extLst>
      <p:ext uri="{BB962C8B-B14F-4D97-AF65-F5344CB8AC3E}">
        <p14:creationId xmlns:p14="http://schemas.microsoft.com/office/powerpoint/2010/main" val="12504244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AB1ECEDA-A4FE-43B9-A953-1D7B50942633}"/>
              </a:ext>
            </a:extLst>
          </p:cNvPr>
          <p:cNvSpPr>
            <a:spLocks noGrp="1"/>
          </p:cNvSpPr>
          <p:nvPr>
            <p:ph type="title"/>
          </p:nvPr>
        </p:nvSpPr>
        <p:spPr/>
        <p:txBody>
          <a:bodyPr/>
          <a:lstStyle/>
          <a:p>
            <a:r>
              <a:rPr lang="en-US" dirty="0"/>
              <a:t>Critical Rural Freight Corridors</a:t>
            </a:r>
            <a:br>
              <a:rPr lang="en-US" dirty="0"/>
            </a:br>
            <a:endParaRPr lang="en-US" dirty="0"/>
          </a:p>
        </p:txBody>
      </p:sp>
      <p:sp>
        <p:nvSpPr>
          <p:cNvPr id="18" name="Text Placeholder 17">
            <a:extLst>
              <a:ext uri="{FF2B5EF4-FFF2-40B4-BE49-F238E27FC236}">
                <a16:creationId xmlns:a16="http://schemas.microsoft.com/office/drawing/2014/main" id="{2658E1F9-F8DF-4426-9FFC-215F9F612C46}"/>
              </a:ext>
            </a:extLst>
          </p:cNvPr>
          <p:cNvSpPr>
            <a:spLocks noGrp="1"/>
          </p:cNvSpPr>
          <p:nvPr>
            <p:ph type="body" sz="quarter" idx="10"/>
          </p:nvPr>
        </p:nvSpPr>
        <p:spPr>
          <a:xfrm>
            <a:off x="619759" y="1097280"/>
            <a:ext cx="10833807" cy="5227320"/>
          </a:xfrm>
        </p:spPr>
        <p:txBody>
          <a:bodyPr vert="horz" lIns="0" tIns="0" rIns="0" bIns="0" rtlCol="0" anchor="t">
            <a:noAutofit/>
          </a:bodyPr>
          <a:lstStyle/>
          <a:p>
            <a:pPr marL="0" indent="0">
              <a:buNone/>
            </a:pPr>
            <a:r>
              <a:rPr lang="en-US" sz="2400" b="1" dirty="0">
                <a:latin typeface="+mj-lt"/>
              </a:rPr>
              <a:t>Workin</a:t>
            </a:r>
            <a:r>
              <a:rPr lang="en-US" b="1" dirty="0"/>
              <a:t>g with NDOT Safety Division and the Districts to identify critical rural freight corridors:</a:t>
            </a:r>
          </a:p>
          <a:p>
            <a:pPr marL="233045" indent="-233045"/>
            <a:r>
              <a:rPr lang="en-US" dirty="0">
                <a:cs typeface="Segoe UI"/>
              </a:rPr>
              <a:t>Considering multiple datasets, including Truck GPS data, Highway Performance Monitoring System (</a:t>
            </a:r>
            <a:r>
              <a:rPr lang="en-US" dirty="0" err="1">
                <a:cs typeface="Segoe UI"/>
              </a:rPr>
              <a:t>HPMS</a:t>
            </a:r>
            <a:r>
              <a:rPr lang="en-US" dirty="0">
                <a:cs typeface="Segoe UI"/>
              </a:rPr>
              <a:t>) data and Truck Reliability Index</a:t>
            </a:r>
            <a:endParaRPr lang="en-US" sz="2400" dirty="0">
              <a:latin typeface="+mj-lt"/>
              <a:cs typeface="Segoe UI"/>
            </a:endParaRPr>
          </a:p>
          <a:p>
            <a:pPr marL="0" indent="0">
              <a:buNone/>
            </a:pPr>
            <a:endParaRPr lang="en-US" dirty="0">
              <a:cs typeface="Segoe UI"/>
            </a:endParaRPr>
          </a:p>
          <a:p>
            <a:pPr marL="233045" indent="-233045"/>
            <a:endParaRPr lang="en-US" dirty="0">
              <a:cs typeface="Segoe UI"/>
            </a:endParaRPr>
          </a:p>
        </p:txBody>
      </p:sp>
      <p:pic>
        <p:nvPicPr>
          <p:cNvPr id="3" name="Picture 2" descr="Map&#10;&#10;Description automatically generated">
            <a:extLst>
              <a:ext uri="{FF2B5EF4-FFF2-40B4-BE49-F238E27FC236}">
                <a16:creationId xmlns:a16="http://schemas.microsoft.com/office/drawing/2014/main" id="{CD1610EB-5E75-EBEF-FDF5-33CE28A038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9332" y="2770695"/>
            <a:ext cx="2647361" cy="3706305"/>
          </a:xfrm>
          <a:prstGeom prst="rect">
            <a:avLst/>
          </a:prstGeom>
          <a:ln>
            <a:noFill/>
          </a:ln>
          <a:effectLst>
            <a:outerShdw blurRad="292100" dist="139700" dir="2700000" algn="tl" rotWithShape="0">
              <a:srgbClr val="333333">
                <a:alpha val="65000"/>
              </a:srgbClr>
            </a:outerShdw>
          </a:effectLst>
        </p:spPr>
      </p:pic>
      <p:pic>
        <p:nvPicPr>
          <p:cNvPr id="5" name="Picture 4" descr="Map&#10;&#10;Description automatically generated">
            <a:extLst>
              <a:ext uri="{FF2B5EF4-FFF2-40B4-BE49-F238E27FC236}">
                <a16:creationId xmlns:a16="http://schemas.microsoft.com/office/drawing/2014/main" id="{39A4E87D-071A-F27B-876A-319B06FBE3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1426" y="2770695"/>
            <a:ext cx="2647361" cy="3706305"/>
          </a:xfrm>
          <a:prstGeom prst="rect">
            <a:avLst/>
          </a:prstGeom>
          <a:ln>
            <a:noFill/>
          </a:ln>
          <a:effectLst>
            <a:outerShdw blurRad="292100" dist="139700" dir="2700000" algn="tl" rotWithShape="0">
              <a:srgbClr val="333333">
                <a:alpha val="65000"/>
              </a:srgbClr>
            </a:outerShdw>
          </a:effectLst>
        </p:spPr>
      </p:pic>
      <p:pic>
        <p:nvPicPr>
          <p:cNvPr id="12" name="Picture 11" descr="Map&#10;&#10;Description automatically generated">
            <a:extLst>
              <a:ext uri="{FF2B5EF4-FFF2-40B4-BE49-F238E27FC236}">
                <a16:creationId xmlns:a16="http://schemas.microsoft.com/office/drawing/2014/main" id="{E2058F35-D4DE-A1F0-6456-DE6029A50879}"/>
              </a:ext>
            </a:extLst>
          </p:cNvPr>
          <p:cNvPicPr>
            <a:picLocks noChangeAspect="1"/>
          </p:cNvPicPr>
          <p:nvPr/>
        </p:nvPicPr>
        <p:blipFill rotWithShape="1">
          <a:blip r:embed="rId4">
            <a:extLst>
              <a:ext uri="{28A0092B-C50C-407E-A947-70E740481C1C}">
                <a14:useLocalDpi xmlns:a14="http://schemas.microsoft.com/office/drawing/2010/main" val="0"/>
              </a:ext>
            </a:extLst>
          </a:blip>
          <a:srcRect l="4634" t="2933" r="4503"/>
          <a:stretch/>
        </p:blipFill>
        <p:spPr>
          <a:xfrm>
            <a:off x="7903520" y="2770695"/>
            <a:ext cx="2598551" cy="3706305"/>
          </a:xfrm>
          <a:prstGeom prst="rect">
            <a:avLst/>
          </a:prstGeom>
          <a:ln>
            <a:noFill/>
          </a:ln>
          <a:effectLst>
            <a:outerShdw blurRad="292100" dist="139700" dir="2700000" algn="tl" rotWithShape="0">
              <a:srgbClr val="333333">
                <a:alpha val="65000"/>
              </a:srgbClr>
            </a:outerShdw>
          </a:effectLst>
        </p:spPr>
      </p:pic>
      <p:pic>
        <p:nvPicPr>
          <p:cNvPr id="14" name="Picture 13" descr="Graphical user interface, application&#10;&#10;Description automatically generated">
            <a:extLst>
              <a:ext uri="{FF2B5EF4-FFF2-40B4-BE49-F238E27FC236}">
                <a16:creationId xmlns:a16="http://schemas.microsoft.com/office/drawing/2014/main" id="{49DF77BA-0B0A-1145-C782-D9100348358D}"/>
              </a:ext>
            </a:extLst>
          </p:cNvPr>
          <p:cNvPicPr>
            <a:picLocks noChangeAspect="1"/>
          </p:cNvPicPr>
          <p:nvPr/>
        </p:nvPicPr>
        <p:blipFill rotWithShape="1">
          <a:blip r:embed="rId5">
            <a:extLst>
              <a:ext uri="{28A0092B-C50C-407E-A947-70E740481C1C}">
                <a14:useLocalDpi xmlns:a14="http://schemas.microsoft.com/office/drawing/2010/main" val="0"/>
              </a:ext>
            </a:extLst>
          </a:blip>
          <a:srcRect l="1275" t="66117" r="88102" b="29347"/>
          <a:stretch/>
        </p:blipFill>
        <p:spPr>
          <a:xfrm>
            <a:off x="8041064" y="5934173"/>
            <a:ext cx="1263192" cy="311085"/>
          </a:xfrm>
          <a:prstGeom prst="rect">
            <a:avLst/>
          </a:prstGeom>
        </p:spPr>
      </p:pic>
      <p:pic>
        <p:nvPicPr>
          <p:cNvPr id="15" name="Picture 14" descr="Graphical user interface, application&#10;&#10;Description automatically generated">
            <a:extLst>
              <a:ext uri="{FF2B5EF4-FFF2-40B4-BE49-F238E27FC236}">
                <a16:creationId xmlns:a16="http://schemas.microsoft.com/office/drawing/2014/main" id="{667978ED-1F0C-576F-14E0-F8EF1556F2C7}"/>
              </a:ext>
            </a:extLst>
          </p:cNvPr>
          <p:cNvPicPr>
            <a:picLocks noChangeAspect="1"/>
          </p:cNvPicPr>
          <p:nvPr/>
        </p:nvPicPr>
        <p:blipFill rotWithShape="1">
          <a:blip r:embed="rId5">
            <a:extLst>
              <a:ext uri="{28A0092B-C50C-407E-A947-70E740481C1C}">
                <a14:useLocalDpi xmlns:a14="http://schemas.microsoft.com/office/drawing/2010/main" val="0"/>
              </a:ext>
            </a:extLst>
          </a:blip>
          <a:srcRect l="26406" t="78536" r="58414" b="18057"/>
          <a:stretch/>
        </p:blipFill>
        <p:spPr>
          <a:xfrm>
            <a:off x="8041064" y="5770640"/>
            <a:ext cx="1263192" cy="163533"/>
          </a:xfrm>
          <a:prstGeom prst="rect">
            <a:avLst/>
          </a:prstGeom>
        </p:spPr>
      </p:pic>
    </p:spTree>
    <p:extLst>
      <p:ext uri="{BB962C8B-B14F-4D97-AF65-F5344CB8AC3E}">
        <p14:creationId xmlns:p14="http://schemas.microsoft.com/office/powerpoint/2010/main" val="26415796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AB1ECEDA-A4FE-43B9-A953-1D7B50942633}"/>
              </a:ext>
            </a:extLst>
          </p:cNvPr>
          <p:cNvSpPr>
            <a:spLocks noGrp="1"/>
          </p:cNvSpPr>
          <p:nvPr>
            <p:ph type="title"/>
          </p:nvPr>
        </p:nvSpPr>
        <p:spPr/>
        <p:txBody>
          <a:bodyPr/>
          <a:lstStyle/>
          <a:p>
            <a:r>
              <a:rPr lang="en-US" dirty="0"/>
              <a:t>Critical Rural Freight Corridors</a:t>
            </a:r>
            <a:br>
              <a:rPr lang="en-US" dirty="0"/>
            </a:br>
            <a:endParaRPr lang="en-US" dirty="0"/>
          </a:p>
        </p:txBody>
      </p:sp>
      <p:sp>
        <p:nvSpPr>
          <p:cNvPr id="18" name="Text Placeholder 17">
            <a:extLst>
              <a:ext uri="{FF2B5EF4-FFF2-40B4-BE49-F238E27FC236}">
                <a16:creationId xmlns:a16="http://schemas.microsoft.com/office/drawing/2014/main" id="{2658E1F9-F8DF-4426-9FFC-215F9F612C46}"/>
              </a:ext>
            </a:extLst>
          </p:cNvPr>
          <p:cNvSpPr>
            <a:spLocks noGrp="1"/>
          </p:cNvSpPr>
          <p:nvPr>
            <p:ph type="body" sz="quarter" idx="10"/>
          </p:nvPr>
        </p:nvSpPr>
        <p:spPr>
          <a:xfrm>
            <a:off x="619759" y="1097280"/>
            <a:ext cx="10833807" cy="5227320"/>
          </a:xfrm>
        </p:spPr>
        <p:txBody>
          <a:bodyPr vert="horz" lIns="0" tIns="0" rIns="0" bIns="0" rtlCol="0" anchor="t">
            <a:noAutofit/>
          </a:bodyPr>
          <a:lstStyle/>
          <a:p>
            <a:pPr marL="0" indent="0">
              <a:buNone/>
            </a:pPr>
            <a:r>
              <a:rPr lang="en-US" sz="2400" b="1" dirty="0">
                <a:latin typeface="+mj-lt"/>
              </a:rPr>
              <a:t>Workin</a:t>
            </a:r>
            <a:r>
              <a:rPr lang="en-US" b="1" dirty="0"/>
              <a:t>g with NDOT Safety Division and the Districts to identify critical rural freight corridors:</a:t>
            </a:r>
          </a:p>
          <a:p>
            <a:pPr marL="233045" indent="-233045"/>
            <a:r>
              <a:rPr lang="en-US" dirty="0">
                <a:cs typeface="Segoe UI"/>
              </a:rPr>
              <a:t>Input from Passing and Climbing Lanes Prioritization Study (currently on-going</a:t>
            </a:r>
            <a:r>
              <a:rPr lang="en-US">
                <a:cs typeface="Segoe UI"/>
              </a:rPr>
              <a:t>) </a:t>
            </a:r>
            <a:endParaRPr lang="en-US" dirty="0">
              <a:solidFill>
                <a:srgbClr val="FF0000"/>
              </a:solidFill>
              <a:cs typeface="Segoe UI"/>
            </a:endParaRPr>
          </a:p>
          <a:p>
            <a:pPr marL="0" indent="0">
              <a:buNone/>
            </a:pPr>
            <a:endParaRPr lang="en-US" dirty="0">
              <a:cs typeface="Segoe UI"/>
            </a:endParaRPr>
          </a:p>
          <a:p>
            <a:pPr marL="233045" indent="-233045"/>
            <a:endParaRPr lang="en-US" dirty="0">
              <a:cs typeface="Segoe UI"/>
            </a:endParaRPr>
          </a:p>
        </p:txBody>
      </p:sp>
      <p:grpSp>
        <p:nvGrpSpPr>
          <p:cNvPr id="2" name="Group 1">
            <a:extLst>
              <a:ext uri="{FF2B5EF4-FFF2-40B4-BE49-F238E27FC236}">
                <a16:creationId xmlns:a16="http://schemas.microsoft.com/office/drawing/2014/main" id="{EB612D29-E5BE-90B5-B81A-AA89D707141A}"/>
              </a:ext>
            </a:extLst>
          </p:cNvPr>
          <p:cNvGrpSpPr/>
          <p:nvPr/>
        </p:nvGrpSpPr>
        <p:grpSpPr>
          <a:xfrm>
            <a:off x="904240" y="2722880"/>
            <a:ext cx="9410279" cy="3877607"/>
            <a:chOff x="738434" y="2319492"/>
            <a:chExt cx="9860565" cy="4159075"/>
          </a:xfrm>
        </p:grpSpPr>
        <p:pic>
          <p:nvPicPr>
            <p:cNvPr id="1026" name="Picture 2" descr="Map&#10;&#10;Description automatically generated">
              <a:extLst>
                <a:ext uri="{FF2B5EF4-FFF2-40B4-BE49-F238E27FC236}">
                  <a16:creationId xmlns:a16="http://schemas.microsoft.com/office/drawing/2014/main" id="{99F75A4C-D297-BB46-2C9E-CA1E23BCA2A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434" y="2381693"/>
              <a:ext cx="3164645" cy="40968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EA0A6F0-9BD8-E9F6-9F3A-64EDD2A8114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1913" y="2331723"/>
              <a:ext cx="3202995" cy="41452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034A107-C7A6-7D0C-81CF-7ED5FF345A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86554" y="2319492"/>
              <a:ext cx="3212445" cy="41575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83E36A97-FBD4-47D6-AC4C-39E39438EE30}"/>
              </a:ext>
            </a:extLst>
          </p:cNvPr>
          <p:cNvSpPr txBox="1"/>
          <p:nvPr/>
        </p:nvSpPr>
        <p:spPr>
          <a:xfrm>
            <a:off x="6292438" y="2868517"/>
            <a:ext cx="732616" cy="369332"/>
          </a:xfrm>
          <a:prstGeom prst="rect">
            <a:avLst/>
          </a:prstGeom>
          <a:noFill/>
        </p:spPr>
        <p:txBody>
          <a:bodyPr wrap="square">
            <a:spAutoFit/>
          </a:bodyPr>
          <a:lstStyle/>
          <a:p>
            <a:pPr marL="233045" indent="-233045"/>
            <a:r>
              <a:rPr lang="en-US" dirty="0">
                <a:solidFill>
                  <a:srgbClr val="FF0000"/>
                </a:solidFill>
                <a:cs typeface="Segoe UI"/>
              </a:rPr>
              <a:t>draft</a:t>
            </a:r>
          </a:p>
        </p:txBody>
      </p:sp>
      <p:sp>
        <p:nvSpPr>
          <p:cNvPr id="11" name="TextBox 10">
            <a:extLst>
              <a:ext uri="{FF2B5EF4-FFF2-40B4-BE49-F238E27FC236}">
                <a16:creationId xmlns:a16="http://schemas.microsoft.com/office/drawing/2014/main" id="{84E02AA1-3BED-4F92-8F54-B97DC7D67BCE}"/>
              </a:ext>
            </a:extLst>
          </p:cNvPr>
          <p:cNvSpPr txBox="1"/>
          <p:nvPr/>
        </p:nvSpPr>
        <p:spPr>
          <a:xfrm>
            <a:off x="3028950" y="2868517"/>
            <a:ext cx="769327" cy="369332"/>
          </a:xfrm>
          <a:prstGeom prst="rect">
            <a:avLst/>
          </a:prstGeom>
          <a:noFill/>
        </p:spPr>
        <p:txBody>
          <a:bodyPr wrap="square">
            <a:spAutoFit/>
          </a:bodyPr>
          <a:lstStyle/>
          <a:p>
            <a:pPr marL="233045" indent="-233045"/>
            <a:r>
              <a:rPr lang="en-US" dirty="0">
                <a:solidFill>
                  <a:srgbClr val="FF0000"/>
                </a:solidFill>
                <a:cs typeface="Segoe UI"/>
              </a:rPr>
              <a:t>draft</a:t>
            </a:r>
          </a:p>
        </p:txBody>
      </p:sp>
      <p:sp>
        <p:nvSpPr>
          <p:cNvPr id="12" name="TextBox 11">
            <a:extLst>
              <a:ext uri="{FF2B5EF4-FFF2-40B4-BE49-F238E27FC236}">
                <a16:creationId xmlns:a16="http://schemas.microsoft.com/office/drawing/2014/main" id="{838B4CAB-FCA6-417E-9C62-E0B40868172C}"/>
              </a:ext>
            </a:extLst>
          </p:cNvPr>
          <p:cNvSpPr txBox="1"/>
          <p:nvPr/>
        </p:nvSpPr>
        <p:spPr>
          <a:xfrm>
            <a:off x="9443014" y="2780872"/>
            <a:ext cx="732616" cy="369332"/>
          </a:xfrm>
          <a:prstGeom prst="rect">
            <a:avLst/>
          </a:prstGeom>
          <a:noFill/>
        </p:spPr>
        <p:txBody>
          <a:bodyPr wrap="square">
            <a:spAutoFit/>
          </a:bodyPr>
          <a:lstStyle/>
          <a:p>
            <a:pPr marL="233045" indent="-233045"/>
            <a:r>
              <a:rPr lang="en-US" dirty="0">
                <a:solidFill>
                  <a:srgbClr val="FF0000"/>
                </a:solidFill>
                <a:cs typeface="Segoe UI"/>
              </a:rPr>
              <a:t>draft</a:t>
            </a:r>
          </a:p>
        </p:txBody>
      </p:sp>
    </p:spTree>
    <p:extLst>
      <p:ext uri="{BB962C8B-B14F-4D97-AF65-F5344CB8AC3E}">
        <p14:creationId xmlns:p14="http://schemas.microsoft.com/office/powerpoint/2010/main" val="26294557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AB1ECEDA-A4FE-43B9-A953-1D7B50942633}"/>
              </a:ext>
            </a:extLst>
          </p:cNvPr>
          <p:cNvSpPr>
            <a:spLocks noGrp="1"/>
          </p:cNvSpPr>
          <p:nvPr>
            <p:ph type="title"/>
          </p:nvPr>
        </p:nvSpPr>
        <p:spPr/>
        <p:txBody>
          <a:bodyPr/>
          <a:lstStyle/>
          <a:p>
            <a:r>
              <a:rPr lang="en-US" dirty="0"/>
              <a:t>Next Steps</a:t>
            </a:r>
            <a:br>
              <a:rPr lang="en-US" dirty="0">
                <a:highlight>
                  <a:srgbClr val="FFFF00"/>
                </a:highlight>
              </a:rPr>
            </a:br>
            <a:endParaRPr lang="en-US" dirty="0">
              <a:highlight>
                <a:srgbClr val="FFFF00"/>
              </a:highlight>
            </a:endParaRPr>
          </a:p>
        </p:txBody>
      </p:sp>
      <p:sp>
        <p:nvSpPr>
          <p:cNvPr id="18" name="Text Placeholder 17">
            <a:extLst>
              <a:ext uri="{FF2B5EF4-FFF2-40B4-BE49-F238E27FC236}">
                <a16:creationId xmlns:a16="http://schemas.microsoft.com/office/drawing/2014/main" id="{2658E1F9-F8DF-4426-9FFC-215F9F612C46}"/>
              </a:ext>
            </a:extLst>
          </p:cNvPr>
          <p:cNvSpPr>
            <a:spLocks noGrp="1"/>
          </p:cNvSpPr>
          <p:nvPr>
            <p:ph type="body" sz="quarter" idx="10"/>
          </p:nvPr>
        </p:nvSpPr>
        <p:spPr>
          <a:xfrm>
            <a:off x="619759" y="1452880"/>
            <a:ext cx="10833807" cy="4871720"/>
          </a:xfrm>
        </p:spPr>
        <p:txBody>
          <a:bodyPr vert="horz" lIns="0" tIns="0" rIns="0" bIns="0" rtlCol="0" anchor="t">
            <a:noAutofit/>
          </a:bodyPr>
          <a:lstStyle/>
          <a:p>
            <a:pPr marL="233045" indent="-233045"/>
            <a:r>
              <a:rPr lang="en-US" sz="2800" dirty="0">
                <a:cs typeface="Segoe UI"/>
              </a:rPr>
              <a:t>Coordinate with </a:t>
            </a:r>
            <a:r>
              <a:rPr lang="en-US" sz="2800" dirty="0" err="1">
                <a:cs typeface="Segoe UI"/>
              </a:rPr>
              <a:t>NDOT</a:t>
            </a:r>
            <a:r>
              <a:rPr lang="en-US" sz="2800" dirty="0">
                <a:cs typeface="Segoe UI"/>
              </a:rPr>
              <a:t> Districts on existing rural freight corridors</a:t>
            </a:r>
          </a:p>
          <a:p>
            <a:pPr marL="233045" indent="-233045"/>
            <a:r>
              <a:rPr lang="en-US" sz="2800" dirty="0">
                <a:latin typeface="+mj-lt"/>
                <a:cs typeface="Segoe UI"/>
              </a:rPr>
              <a:t>Pr</a:t>
            </a:r>
            <a:r>
              <a:rPr lang="en-US" sz="2800" dirty="0">
                <a:cs typeface="Segoe UI"/>
              </a:rPr>
              <a:t>ovide NDOT with recommendations for changes to the CUFCs and CRFCs</a:t>
            </a:r>
          </a:p>
          <a:p>
            <a:pPr marL="233045" indent="-233045"/>
            <a:r>
              <a:rPr lang="en-US" sz="2800" dirty="0">
                <a:cs typeface="Segoe UI"/>
              </a:rPr>
              <a:t>Finalizing CUFCs and CRFCs by including them in the Final Nevada Freight Plan and submitting an official letter to FHWA identifying the location and length of each </a:t>
            </a:r>
            <a:r>
              <a:rPr lang="en-US" sz="2800" dirty="0" err="1">
                <a:cs typeface="Segoe UI"/>
              </a:rPr>
              <a:t>CUFC</a:t>
            </a:r>
            <a:r>
              <a:rPr lang="en-US" sz="2800" dirty="0">
                <a:cs typeface="Segoe UI"/>
              </a:rPr>
              <a:t> and </a:t>
            </a:r>
            <a:r>
              <a:rPr lang="en-US" sz="2800" dirty="0" err="1">
                <a:cs typeface="Segoe UI"/>
              </a:rPr>
              <a:t>CRFC</a:t>
            </a:r>
            <a:endParaRPr lang="en-US" sz="2800" dirty="0">
              <a:cs typeface="Segoe UI"/>
            </a:endParaRPr>
          </a:p>
          <a:p>
            <a:pPr marL="233045" indent="-233045"/>
            <a:r>
              <a:rPr lang="en-US" sz="2800" dirty="0">
                <a:cs typeface="Segoe UI"/>
              </a:rPr>
              <a:t>Identify critical projects for the 8-year freight investment plan</a:t>
            </a:r>
          </a:p>
          <a:p>
            <a:pPr marL="233045" indent="-233045"/>
            <a:r>
              <a:rPr lang="en-US" sz="2800" dirty="0">
                <a:cs typeface="Segoe UI"/>
              </a:rPr>
              <a:t>Submit updates to the Nevada Freight Plan to FHWA for approval</a:t>
            </a:r>
          </a:p>
          <a:p>
            <a:pPr marL="233045" indent="-233045"/>
            <a:endParaRPr lang="en-US" sz="2800" dirty="0">
              <a:cs typeface="Segoe UI"/>
            </a:endParaRPr>
          </a:p>
          <a:p>
            <a:pPr marL="233045" indent="-233045"/>
            <a:endParaRPr lang="en-US" sz="2800" dirty="0">
              <a:cs typeface="Segoe UI"/>
            </a:endParaRPr>
          </a:p>
          <a:p>
            <a:pPr marL="233045" indent="-233045"/>
            <a:endParaRPr lang="en-US" sz="2800" dirty="0">
              <a:latin typeface="+mj-lt"/>
              <a:cs typeface="Segoe UI"/>
            </a:endParaRPr>
          </a:p>
          <a:p>
            <a:pPr marL="0" indent="0">
              <a:buNone/>
            </a:pPr>
            <a:endParaRPr lang="en-US" sz="2800" dirty="0">
              <a:cs typeface="Segoe UI"/>
            </a:endParaRPr>
          </a:p>
          <a:p>
            <a:pPr marL="233045" indent="-233045"/>
            <a:endParaRPr lang="en-US" sz="2800" dirty="0">
              <a:cs typeface="Segoe UI"/>
            </a:endParaRPr>
          </a:p>
        </p:txBody>
      </p:sp>
    </p:spTree>
    <p:extLst>
      <p:ext uri="{BB962C8B-B14F-4D97-AF65-F5344CB8AC3E}">
        <p14:creationId xmlns:p14="http://schemas.microsoft.com/office/powerpoint/2010/main" val="14632861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EC3EE2C-41EA-48C9-AD2B-F88ADCFFCD85}"/>
              </a:ext>
            </a:extLst>
          </p:cNvPr>
          <p:cNvSpPr>
            <a:spLocks noGrp="1"/>
          </p:cNvSpPr>
          <p:nvPr>
            <p:ph type="title"/>
          </p:nvPr>
        </p:nvSpPr>
        <p:spPr/>
        <p:txBody>
          <a:bodyPr/>
          <a:lstStyle/>
          <a:p>
            <a:r>
              <a:rPr lang="en-US"/>
              <a:t>Thank You!</a:t>
            </a:r>
            <a:endParaRPr lang="en-US" dirty="0"/>
          </a:p>
        </p:txBody>
      </p:sp>
    </p:spTree>
    <p:extLst>
      <p:ext uri="{BB962C8B-B14F-4D97-AF65-F5344CB8AC3E}">
        <p14:creationId xmlns:p14="http://schemas.microsoft.com/office/powerpoint/2010/main" val="11005606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43DFF5-778F-4F5B-8ED4-DE969B82720E}"/>
              </a:ext>
            </a:extLst>
          </p:cNvPr>
          <p:cNvSpPr>
            <a:spLocks noGrp="1"/>
          </p:cNvSpPr>
          <p:nvPr>
            <p:ph type="title"/>
          </p:nvPr>
        </p:nvSpPr>
        <p:spPr>
          <a:xfrm>
            <a:off x="609600" y="2248250"/>
            <a:ext cx="10972800" cy="2704750"/>
          </a:xfrm>
        </p:spPr>
        <p:txBody>
          <a:bodyPr/>
          <a:lstStyle/>
          <a:p>
            <a:r>
              <a:rPr lang="en-US" dirty="0"/>
              <a:t>Tim Mueller &amp; Nate Brown</a:t>
            </a:r>
            <a:br>
              <a:rPr lang="en-US" dirty="0"/>
            </a:br>
            <a:br>
              <a:rPr lang="en-US" dirty="0"/>
            </a:br>
            <a:r>
              <a:rPr lang="en-US" dirty="0"/>
              <a:t>NDOT Freight Program Team</a:t>
            </a:r>
            <a:br>
              <a:rPr lang="en-US" dirty="0"/>
            </a:br>
            <a:r>
              <a:rPr lang="en-US" dirty="0"/>
              <a:t>freight@dot.nv.gov </a:t>
            </a:r>
          </a:p>
        </p:txBody>
      </p:sp>
      <p:sp>
        <p:nvSpPr>
          <p:cNvPr id="6" name="Text Placeholder 5">
            <a:extLst>
              <a:ext uri="{FF2B5EF4-FFF2-40B4-BE49-F238E27FC236}">
                <a16:creationId xmlns:a16="http://schemas.microsoft.com/office/drawing/2014/main" id="{CCFDAAB6-5C39-40A1-BB28-06409CD54975}"/>
              </a:ext>
            </a:extLst>
          </p:cNvPr>
          <p:cNvSpPr>
            <a:spLocks noGrp="1"/>
          </p:cNvSpPr>
          <p:nvPr>
            <p:ph type="body" sz="quarter" idx="10"/>
          </p:nvPr>
        </p:nvSpPr>
        <p:spPr/>
        <p:txBody>
          <a:bodyPr/>
          <a:lstStyle/>
          <a:p>
            <a:r>
              <a:rPr lang="en-US" dirty="0"/>
              <a:t>November 2, 2022</a:t>
            </a:r>
          </a:p>
        </p:txBody>
      </p:sp>
    </p:spTree>
    <p:extLst>
      <p:ext uri="{BB962C8B-B14F-4D97-AF65-F5344CB8AC3E}">
        <p14:creationId xmlns:p14="http://schemas.microsoft.com/office/powerpoint/2010/main" val="2144071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6F509845-DFEB-4666-BDF9-615268CB8172}"/>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5271" b="5271"/>
          <a:stretch>
            <a:fillRect/>
          </a:stretch>
        </p:blipFill>
        <p:spPr>
          <a:xfrm>
            <a:off x="6477000" y="0"/>
            <a:ext cx="5715000" cy="3407664"/>
          </a:xfrm>
        </p:spPr>
      </p:pic>
      <p:sp>
        <p:nvSpPr>
          <p:cNvPr id="2" name="Title 1">
            <a:extLst>
              <a:ext uri="{FF2B5EF4-FFF2-40B4-BE49-F238E27FC236}">
                <a16:creationId xmlns:a16="http://schemas.microsoft.com/office/drawing/2014/main" id="{7D2AE525-57D2-435D-8C3C-18550B174343}"/>
              </a:ext>
            </a:extLst>
          </p:cNvPr>
          <p:cNvSpPr>
            <a:spLocks noGrp="1"/>
          </p:cNvSpPr>
          <p:nvPr>
            <p:ph type="title"/>
          </p:nvPr>
        </p:nvSpPr>
        <p:spPr/>
        <p:txBody>
          <a:bodyPr/>
          <a:lstStyle/>
          <a:p>
            <a:r>
              <a:rPr lang="en-US" dirty="0"/>
              <a:t>Nevada 511 Background</a:t>
            </a:r>
          </a:p>
        </p:txBody>
      </p:sp>
      <p:sp>
        <p:nvSpPr>
          <p:cNvPr id="3" name="Text Placeholder 2">
            <a:extLst>
              <a:ext uri="{FF2B5EF4-FFF2-40B4-BE49-F238E27FC236}">
                <a16:creationId xmlns:a16="http://schemas.microsoft.com/office/drawing/2014/main" id="{CADBAE99-C585-4828-B39A-CEA4767EFA5C}"/>
              </a:ext>
            </a:extLst>
          </p:cNvPr>
          <p:cNvSpPr>
            <a:spLocks noGrp="1"/>
          </p:cNvSpPr>
          <p:nvPr>
            <p:ph type="body" sz="quarter" idx="10"/>
          </p:nvPr>
        </p:nvSpPr>
        <p:spPr>
          <a:xfrm>
            <a:off x="609600" y="1470991"/>
            <a:ext cx="5486400" cy="5123508"/>
          </a:xfrm>
        </p:spPr>
        <p:txBody>
          <a:bodyPr>
            <a:normAutofit lnSpcReduction="10000"/>
          </a:bodyPr>
          <a:lstStyle/>
          <a:p>
            <a:r>
              <a:rPr lang="en-US" dirty="0"/>
              <a:t>Nevada 511 is a free phone and web service that brings together traffic and transportation information into a one-stop resource for commuters and motorists in Nevada</a:t>
            </a:r>
          </a:p>
          <a:p>
            <a:r>
              <a:rPr lang="en-US" dirty="0"/>
              <a:t>Nevada 511 provides motorist information about crashes, construction, road conditions , emergency alerts and weather</a:t>
            </a:r>
          </a:p>
          <a:p>
            <a:r>
              <a:rPr lang="en-US" dirty="0"/>
              <a:t>Users can access Nevada 511 through 3 interfaces:</a:t>
            </a:r>
          </a:p>
          <a:p>
            <a:pPr lvl="1"/>
            <a:r>
              <a:rPr lang="en-US" dirty="0"/>
              <a:t>The nvroads.com website</a:t>
            </a:r>
          </a:p>
          <a:p>
            <a:pPr lvl="1"/>
            <a:r>
              <a:rPr lang="en-US" dirty="0"/>
              <a:t>Dialing “511” by phone from anywhere in Nevada</a:t>
            </a:r>
          </a:p>
          <a:p>
            <a:pPr lvl="1"/>
            <a:r>
              <a:rPr lang="en-US" dirty="0"/>
              <a:t>The Nevada 511 mobile app</a:t>
            </a:r>
          </a:p>
        </p:txBody>
      </p:sp>
      <p:graphicFrame>
        <p:nvGraphicFramePr>
          <p:cNvPr id="5" name="Diagram 4">
            <a:extLst>
              <a:ext uri="{FF2B5EF4-FFF2-40B4-BE49-F238E27FC236}">
                <a16:creationId xmlns:a16="http://schemas.microsoft.com/office/drawing/2014/main" id="{0765FE0F-68BD-46BE-8E69-9922F685C9C5}"/>
              </a:ext>
            </a:extLst>
          </p:cNvPr>
          <p:cNvGraphicFramePr/>
          <p:nvPr>
            <p:extLst>
              <p:ext uri="{D42A27DB-BD31-4B8C-83A1-F6EECF244321}">
                <p14:modId xmlns:p14="http://schemas.microsoft.com/office/powerpoint/2010/main" val="2759839216"/>
              </p:ext>
            </p:extLst>
          </p:nvPr>
        </p:nvGraphicFramePr>
        <p:xfrm>
          <a:off x="6477000" y="3762074"/>
          <a:ext cx="5459046" cy="2832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 Placeholder 3">
            <a:extLst>
              <a:ext uri="{FF2B5EF4-FFF2-40B4-BE49-F238E27FC236}">
                <a16:creationId xmlns:a16="http://schemas.microsoft.com/office/drawing/2014/main" id="{6DD36F0B-A97C-46B1-9878-9F1E325F70A3}"/>
              </a:ext>
            </a:extLst>
          </p:cNvPr>
          <p:cNvSpPr>
            <a:spLocks noGrp="1"/>
          </p:cNvSpPr>
          <p:nvPr>
            <p:ph type="body" sz="quarter" idx="13"/>
          </p:nvPr>
        </p:nvSpPr>
        <p:spPr>
          <a:xfrm>
            <a:off x="609600" y="856278"/>
            <a:ext cx="10972800" cy="320870"/>
          </a:xfrm>
        </p:spPr>
        <p:txBody>
          <a:bodyPr/>
          <a:lstStyle/>
          <a:p>
            <a:r>
              <a:rPr lang="en-US" dirty="0"/>
              <a:t>What is Nevada 511?</a:t>
            </a:r>
          </a:p>
        </p:txBody>
      </p:sp>
    </p:spTree>
    <p:extLst>
      <p:ext uri="{BB962C8B-B14F-4D97-AF65-F5344CB8AC3E}">
        <p14:creationId xmlns:p14="http://schemas.microsoft.com/office/powerpoint/2010/main" val="3633497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2E7C-94D6-4789-9596-0319F49FBC77}"/>
              </a:ext>
            </a:extLst>
          </p:cNvPr>
          <p:cNvSpPr>
            <a:spLocks noGrp="1"/>
          </p:cNvSpPr>
          <p:nvPr>
            <p:ph type="title"/>
          </p:nvPr>
        </p:nvSpPr>
        <p:spPr/>
        <p:txBody>
          <a:bodyPr/>
          <a:lstStyle/>
          <a:p>
            <a:r>
              <a:rPr lang="en-US" dirty="0"/>
              <a:t>Nevada 511 Background</a:t>
            </a:r>
          </a:p>
        </p:txBody>
      </p:sp>
      <p:graphicFrame>
        <p:nvGraphicFramePr>
          <p:cNvPr id="4" name="Diagram 3">
            <a:extLst>
              <a:ext uri="{FF2B5EF4-FFF2-40B4-BE49-F238E27FC236}">
                <a16:creationId xmlns:a16="http://schemas.microsoft.com/office/drawing/2014/main" id="{756420AD-B494-4D0C-8076-11C94951FDDA}"/>
              </a:ext>
            </a:extLst>
          </p:cNvPr>
          <p:cNvGraphicFramePr/>
          <p:nvPr>
            <p:extLst>
              <p:ext uri="{D42A27DB-BD31-4B8C-83A1-F6EECF244321}">
                <p14:modId xmlns:p14="http://schemas.microsoft.com/office/powerpoint/2010/main" val="788843147"/>
              </p:ext>
            </p:extLst>
          </p:nvPr>
        </p:nvGraphicFramePr>
        <p:xfrm>
          <a:off x="977353" y="1311964"/>
          <a:ext cx="4313975" cy="53316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id="{2DD444C2-3404-4D45-9E8E-F42E5A9E97E7}"/>
              </a:ext>
            </a:extLst>
          </p:cNvPr>
          <p:cNvGraphicFramePr/>
          <p:nvPr>
            <p:extLst>
              <p:ext uri="{D42A27DB-BD31-4B8C-83A1-F6EECF244321}">
                <p14:modId xmlns:p14="http://schemas.microsoft.com/office/powerpoint/2010/main" val="1595730211"/>
              </p:ext>
            </p:extLst>
          </p:nvPr>
        </p:nvGraphicFramePr>
        <p:xfrm>
          <a:off x="5657987" y="2064726"/>
          <a:ext cx="5277338" cy="346416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Text Placeholder 4">
            <a:extLst>
              <a:ext uri="{FF2B5EF4-FFF2-40B4-BE49-F238E27FC236}">
                <a16:creationId xmlns:a16="http://schemas.microsoft.com/office/drawing/2014/main" id="{24F1BC00-B8EE-47E7-ADC3-4E7B4FB06EE7}"/>
              </a:ext>
            </a:extLst>
          </p:cNvPr>
          <p:cNvSpPr>
            <a:spLocks noGrp="1"/>
          </p:cNvSpPr>
          <p:nvPr>
            <p:ph type="body" sz="quarter" idx="10"/>
          </p:nvPr>
        </p:nvSpPr>
        <p:spPr>
          <a:xfrm>
            <a:off x="6454758" y="1219200"/>
            <a:ext cx="4027712" cy="335298"/>
          </a:xfrm>
        </p:spPr>
        <p:txBody>
          <a:bodyPr/>
          <a:lstStyle/>
          <a:p>
            <a:pPr marL="0" indent="0">
              <a:buNone/>
            </a:pPr>
            <a:r>
              <a:rPr lang="en-US" b="1" i="1" dirty="0">
                <a:solidFill>
                  <a:srgbClr val="009999"/>
                </a:solidFill>
              </a:rPr>
              <a:t>Access to ITS Device Data...</a:t>
            </a:r>
          </a:p>
        </p:txBody>
      </p:sp>
      <p:sp>
        <p:nvSpPr>
          <p:cNvPr id="8" name="Text Placeholder 4">
            <a:extLst>
              <a:ext uri="{FF2B5EF4-FFF2-40B4-BE49-F238E27FC236}">
                <a16:creationId xmlns:a16="http://schemas.microsoft.com/office/drawing/2014/main" id="{5810AB12-BAD2-4957-84DD-F227786ADE39}"/>
              </a:ext>
            </a:extLst>
          </p:cNvPr>
          <p:cNvSpPr txBox="1">
            <a:spLocks/>
          </p:cNvSpPr>
          <p:nvPr/>
        </p:nvSpPr>
        <p:spPr>
          <a:xfrm>
            <a:off x="399724" y="892864"/>
            <a:ext cx="2953075" cy="335298"/>
          </a:xfrm>
          <a:prstGeom prst="rect">
            <a:avLst/>
          </a:prstGeom>
        </p:spPr>
        <p:txBody>
          <a:bodyPr vert="horz" lIns="0" tIns="0" rIns="0" bIns="0" rtlCol="0">
            <a:noAutofit/>
          </a:bodyPr>
          <a:lstStyle>
            <a:lvl1pPr marL="233357" indent="-233357" algn="l" defTabSz="914354" rtl="0" eaLnBrk="1" latinLnBrk="0" hangingPunct="1">
              <a:lnSpc>
                <a:spcPct val="90000"/>
              </a:lnSpc>
              <a:spcBef>
                <a:spcPts val="1200"/>
              </a:spcBef>
              <a:spcAft>
                <a:spcPts val="600"/>
              </a:spcAft>
              <a:buClr>
                <a:schemeClr val="accent3"/>
              </a:buClr>
              <a:buFont typeface="Wingdings" panose="05000000000000000000" pitchFamily="2" charset="2"/>
              <a:buChar char="§"/>
              <a:defRPr sz="2400" kern="1200">
                <a:solidFill>
                  <a:sysClr val="windowText" lastClr="000000"/>
                </a:solidFill>
                <a:latin typeface="+mj-lt"/>
                <a:ea typeface="+mn-ea"/>
                <a:cs typeface="+mn-cs"/>
              </a:defRPr>
            </a:lvl1pPr>
            <a:lvl2pPr marL="640064" indent="-182875" algn="l" defTabSz="914354" rtl="0" eaLnBrk="1" latinLnBrk="0" hangingPunct="1">
              <a:lnSpc>
                <a:spcPct val="90000"/>
              </a:lnSpc>
              <a:spcBef>
                <a:spcPts val="600"/>
              </a:spcBef>
              <a:spcAft>
                <a:spcPts val="600"/>
              </a:spcAft>
              <a:buClr>
                <a:schemeClr val="accent2"/>
              </a:buClr>
              <a:buFont typeface="Arial" panose="020B0604020202020204" pitchFamily="34" charset="0"/>
              <a:buChar char="•"/>
              <a:defRPr sz="2000" kern="1200">
                <a:solidFill>
                  <a:sysClr val="windowText" lastClr="000000"/>
                </a:solidFill>
                <a:latin typeface="+mj-lt"/>
                <a:ea typeface="+mn-ea"/>
                <a:cs typeface="+mn-cs"/>
              </a:defRPr>
            </a:lvl2pPr>
            <a:lvl3pPr marL="1142942" indent="-182875" algn="l" defTabSz="914354" rtl="0" eaLnBrk="1" latinLnBrk="0" hangingPunct="1">
              <a:lnSpc>
                <a:spcPct val="90000"/>
              </a:lnSpc>
              <a:spcBef>
                <a:spcPts val="600"/>
              </a:spcBef>
              <a:spcAft>
                <a:spcPts val="600"/>
              </a:spcAft>
              <a:buClr>
                <a:schemeClr val="tx1"/>
              </a:buClr>
              <a:buFont typeface="Arial" panose="020B0604020202020204" pitchFamily="34" charset="0"/>
              <a:buChar char="•"/>
              <a:defRPr sz="1800" kern="1200">
                <a:solidFill>
                  <a:sysClr val="windowText" lastClr="000000"/>
                </a:solidFill>
                <a:latin typeface="+mj-lt"/>
                <a:ea typeface="+mn-ea"/>
                <a:cs typeface="+mn-cs"/>
              </a:defRPr>
            </a:lvl3pPr>
            <a:lvl4pPr marL="1600120" indent="-182875" algn="l" defTabSz="914354" rtl="0" eaLnBrk="1" latinLnBrk="0" hangingPunct="1">
              <a:lnSpc>
                <a:spcPct val="90000"/>
              </a:lnSpc>
              <a:spcBef>
                <a:spcPts val="600"/>
              </a:spcBef>
              <a:spcAft>
                <a:spcPts val="600"/>
              </a:spcAft>
              <a:buFont typeface="Arial" panose="020B0604020202020204" pitchFamily="34" charset="0"/>
              <a:buChar char="•"/>
              <a:defRPr sz="1600" kern="1200">
                <a:solidFill>
                  <a:sysClr val="windowText" lastClr="000000"/>
                </a:solidFill>
                <a:latin typeface="+mj-lt"/>
                <a:ea typeface="+mn-ea"/>
                <a:cs typeface="+mn-cs"/>
              </a:defRPr>
            </a:lvl4pPr>
            <a:lvl5pPr marL="2057298" indent="-182875" algn="l" defTabSz="914354" rtl="0" eaLnBrk="1" latinLnBrk="0" hangingPunct="1">
              <a:lnSpc>
                <a:spcPct val="90000"/>
              </a:lnSpc>
              <a:spcBef>
                <a:spcPts val="600"/>
              </a:spcBef>
              <a:spcAft>
                <a:spcPts val="600"/>
              </a:spcAft>
              <a:buFont typeface="Arial" panose="020B0604020202020204" pitchFamily="34" charset="0"/>
              <a:buChar char="•"/>
              <a:defRPr sz="1400" kern="1200">
                <a:solidFill>
                  <a:sysClr val="windowText" lastClr="000000"/>
                </a:solidFill>
                <a:latin typeface="+mj-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b="1" i="1" dirty="0">
                <a:solidFill>
                  <a:srgbClr val="009999"/>
                </a:solidFill>
              </a:rPr>
              <a:t>Available Features...</a:t>
            </a:r>
          </a:p>
        </p:txBody>
      </p:sp>
    </p:spTree>
    <p:extLst>
      <p:ext uri="{BB962C8B-B14F-4D97-AF65-F5344CB8AC3E}">
        <p14:creationId xmlns:p14="http://schemas.microsoft.com/office/powerpoint/2010/main" val="1234170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E1857-20CD-4C8B-B978-715A277897D6}"/>
              </a:ext>
            </a:extLst>
          </p:cNvPr>
          <p:cNvSpPr>
            <a:spLocks noGrp="1"/>
          </p:cNvSpPr>
          <p:nvPr>
            <p:ph type="title"/>
          </p:nvPr>
        </p:nvSpPr>
        <p:spPr/>
        <p:txBody>
          <a:bodyPr/>
          <a:lstStyle/>
          <a:p>
            <a:r>
              <a:rPr lang="en-US" dirty="0"/>
              <a:t>Nevada 511 Background</a:t>
            </a:r>
          </a:p>
        </p:txBody>
      </p:sp>
      <p:sp>
        <p:nvSpPr>
          <p:cNvPr id="4" name="Text Placeholder 3">
            <a:extLst>
              <a:ext uri="{FF2B5EF4-FFF2-40B4-BE49-F238E27FC236}">
                <a16:creationId xmlns:a16="http://schemas.microsoft.com/office/drawing/2014/main" id="{19F57529-AC99-427E-BF51-982A1223C92B}"/>
              </a:ext>
            </a:extLst>
          </p:cNvPr>
          <p:cNvSpPr>
            <a:spLocks noGrp="1"/>
          </p:cNvSpPr>
          <p:nvPr>
            <p:ph type="body" sz="quarter" idx="13"/>
          </p:nvPr>
        </p:nvSpPr>
        <p:spPr>
          <a:xfrm>
            <a:off x="609600" y="856278"/>
            <a:ext cx="10972800" cy="320870"/>
          </a:xfrm>
        </p:spPr>
        <p:txBody>
          <a:bodyPr/>
          <a:lstStyle/>
          <a:p>
            <a:r>
              <a:rPr lang="en-US" dirty="0"/>
              <a:t>Where Data Comes From</a:t>
            </a:r>
          </a:p>
        </p:txBody>
      </p:sp>
      <p:graphicFrame>
        <p:nvGraphicFramePr>
          <p:cNvPr id="6" name="Diagram 5">
            <a:extLst>
              <a:ext uri="{FF2B5EF4-FFF2-40B4-BE49-F238E27FC236}">
                <a16:creationId xmlns:a16="http://schemas.microsoft.com/office/drawing/2014/main" id="{3AC04D90-86A3-453D-9722-CBA2CC8E743C}"/>
              </a:ext>
            </a:extLst>
          </p:cNvPr>
          <p:cNvGraphicFramePr/>
          <p:nvPr>
            <p:extLst>
              <p:ext uri="{D42A27DB-BD31-4B8C-83A1-F6EECF244321}">
                <p14:modId xmlns:p14="http://schemas.microsoft.com/office/powerpoint/2010/main" val="380657407"/>
              </p:ext>
            </p:extLst>
          </p:nvPr>
        </p:nvGraphicFramePr>
        <p:xfrm>
          <a:off x="1565965" y="1155653"/>
          <a:ext cx="9060070" cy="59064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Placeholder 10">
            <a:extLst>
              <a:ext uri="{FF2B5EF4-FFF2-40B4-BE49-F238E27FC236}">
                <a16:creationId xmlns:a16="http://schemas.microsoft.com/office/drawing/2014/main" id="{150B6044-D678-4F4B-8F01-08A82E4EEBF6}"/>
              </a:ext>
            </a:extLst>
          </p:cNvPr>
          <p:cNvPicPr>
            <a:picLocks noChangeAspect="1"/>
          </p:cNvPicPr>
          <p:nvPr/>
        </p:nvPicPr>
        <p:blipFill>
          <a:blip r:embed="rId7" cstate="print">
            <a:extLst>
              <a:ext uri="{28A0092B-C50C-407E-A947-70E740481C1C}">
                <a14:useLocalDpi xmlns:a14="http://schemas.microsoft.com/office/drawing/2010/main" val="0"/>
              </a:ext>
            </a:extLst>
          </a:blip>
          <a:srcRect t="5271" b="5271"/>
          <a:stretch>
            <a:fillRect/>
          </a:stretch>
        </p:blipFill>
        <p:spPr>
          <a:xfrm>
            <a:off x="8945217" y="1219200"/>
            <a:ext cx="3115365" cy="1857588"/>
          </a:xfrm>
          <a:prstGeom prst="rect">
            <a:avLst/>
          </a:prstGeom>
        </p:spPr>
      </p:pic>
      <p:pic>
        <p:nvPicPr>
          <p:cNvPr id="8" name="Picture Placeholder 5" descr="A picture containing sky, outdoor, day&#10;&#10;Description automatically generated">
            <a:extLst>
              <a:ext uri="{FF2B5EF4-FFF2-40B4-BE49-F238E27FC236}">
                <a16:creationId xmlns:a16="http://schemas.microsoft.com/office/drawing/2014/main" id="{C8A42F2E-5468-49B2-8AF9-98B62129CE5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7207" r="35371"/>
          <a:stretch/>
        </p:blipFill>
        <p:spPr>
          <a:xfrm>
            <a:off x="1146446" y="1626965"/>
            <a:ext cx="1716186" cy="3057339"/>
          </a:xfrm>
          <a:prstGeom prst="rect">
            <a:avLst/>
          </a:prstGeom>
        </p:spPr>
      </p:pic>
      <p:pic>
        <p:nvPicPr>
          <p:cNvPr id="10" name="Graphic 9" descr="Server">
            <a:extLst>
              <a:ext uri="{FF2B5EF4-FFF2-40B4-BE49-F238E27FC236}">
                <a16:creationId xmlns:a16="http://schemas.microsoft.com/office/drawing/2014/main" id="{72C476E7-CD83-41B3-8D08-1B3B8401165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35" y="3951783"/>
            <a:ext cx="2246244" cy="2246244"/>
          </a:xfrm>
          <a:prstGeom prst="rect">
            <a:avLst/>
          </a:prstGeom>
        </p:spPr>
      </p:pic>
    </p:spTree>
    <p:extLst>
      <p:ext uri="{BB962C8B-B14F-4D97-AF65-F5344CB8AC3E}">
        <p14:creationId xmlns:p14="http://schemas.microsoft.com/office/powerpoint/2010/main" val="224721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55C4B-7B5E-46C4-8043-7CE7885F2439}"/>
              </a:ext>
            </a:extLst>
          </p:cNvPr>
          <p:cNvSpPr>
            <a:spLocks noGrp="1"/>
          </p:cNvSpPr>
          <p:nvPr>
            <p:ph type="title"/>
          </p:nvPr>
        </p:nvSpPr>
        <p:spPr/>
        <p:txBody>
          <a:bodyPr/>
          <a:lstStyle/>
          <a:p>
            <a:r>
              <a:rPr lang="en-US" dirty="0"/>
              <a:t>Nevada 511 Update</a:t>
            </a:r>
          </a:p>
        </p:txBody>
      </p:sp>
      <p:sp>
        <p:nvSpPr>
          <p:cNvPr id="5" name="Text Placeholder 4">
            <a:extLst>
              <a:ext uri="{FF2B5EF4-FFF2-40B4-BE49-F238E27FC236}">
                <a16:creationId xmlns:a16="http://schemas.microsoft.com/office/drawing/2014/main" id="{FE1AA019-B360-4EF4-8FC5-41DAD66A422D}"/>
              </a:ext>
            </a:extLst>
          </p:cNvPr>
          <p:cNvSpPr>
            <a:spLocks noGrp="1"/>
          </p:cNvSpPr>
          <p:nvPr>
            <p:ph type="body" sz="quarter" idx="10"/>
          </p:nvPr>
        </p:nvSpPr>
        <p:spPr>
          <a:xfrm>
            <a:off x="619760" y="1452880"/>
            <a:ext cx="5105180" cy="4871720"/>
          </a:xfrm>
        </p:spPr>
        <p:txBody>
          <a:bodyPr>
            <a:normAutofit lnSpcReduction="10000"/>
          </a:bodyPr>
          <a:lstStyle/>
          <a:p>
            <a:r>
              <a:rPr lang="en-US" dirty="0"/>
              <a:t>The previous Nevada 511 System has been in operation since 2013</a:t>
            </a:r>
          </a:p>
          <a:p>
            <a:r>
              <a:rPr lang="en-US" dirty="0"/>
              <a:t>In 2020 NDOT Traffic Operations division began the process of procuring a contract to update the system</a:t>
            </a:r>
          </a:p>
          <a:p>
            <a:r>
              <a:rPr lang="en-US" dirty="0"/>
              <a:t>NDOT Traffic Operations employed a hands-on demo evaluation for the first time as part of the procurement</a:t>
            </a:r>
          </a:p>
          <a:p>
            <a:r>
              <a:rPr lang="en-US" dirty="0"/>
              <a:t>Procurement committee included representatives from all three Road Operation Centers</a:t>
            </a:r>
          </a:p>
        </p:txBody>
      </p:sp>
      <p:graphicFrame>
        <p:nvGraphicFramePr>
          <p:cNvPr id="6" name="Diagram 5">
            <a:extLst>
              <a:ext uri="{FF2B5EF4-FFF2-40B4-BE49-F238E27FC236}">
                <a16:creationId xmlns:a16="http://schemas.microsoft.com/office/drawing/2014/main" id="{071D7835-B690-49F4-948B-97D99D0B78DC}"/>
              </a:ext>
            </a:extLst>
          </p:cNvPr>
          <p:cNvGraphicFramePr/>
          <p:nvPr>
            <p:extLst>
              <p:ext uri="{D42A27DB-BD31-4B8C-83A1-F6EECF244321}">
                <p14:modId xmlns:p14="http://schemas.microsoft.com/office/powerpoint/2010/main" val="3131152517"/>
              </p:ext>
            </p:extLst>
          </p:nvPr>
        </p:nvGraphicFramePr>
        <p:xfrm>
          <a:off x="5278783" y="533400"/>
          <a:ext cx="7191513" cy="52762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63969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2EB08A-B680-44FE-9079-00389C8E8D86}"/>
              </a:ext>
            </a:extLst>
          </p:cNvPr>
          <p:cNvSpPr>
            <a:spLocks noGrp="1"/>
          </p:cNvSpPr>
          <p:nvPr>
            <p:ph type="body" sz="quarter" idx="11"/>
          </p:nvPr>
        </p:nvSpPr>
        <p:spPr/>
        <p:txBody>
          <a:bodyPr/>
          <a:lstStyle/>
          <a:p>
            <a:r>
              <a:rPr lang="en-US" dirty="0"/>
              <a:t>02</a:t>
            </a:r>
          </a:p>
        </p:txBody>
      </p:sp>
      <p:sp>
        <p:nvSpPr>
          <p:cNvPr id="3" name="Text Placeholder 2">
            <a:extLst>
              <a:ext uri="{FF2B5EF4-FFF2-40B4-BE49-F238E27FC236}">
                <a16:creationId xmlns:a16="http://schemas.microsoft.com/office/drawing/2014/main" id="{2F5EC9CF-AF04-40FE-A104-0C67A3B69D41}"/>
              </a:ext>
            </a:extLst>
          </p:cNvPr>
          <p:cNvSpPr>
            <a:spLocks noGrp="1"/>
          </p:cNvSpPr>
          <p:nvPr>
            <p:ph type="body" sz="quarter" idx="13"/>
          </p:nvPr>
        </p:nvSpPr>
        <p:spPr/>
        <p:txBody>
          <a:bodyPr/>
          <a:lstStyle/>
          <a:p>
            <a:r>
              <a:rPr lang="en-US" dirty="0"/>
              <a:t>Nevada 511 Update</a:t>
            </a:r>
          </a:p>
        </p:txBody>
      </p:sp>
    </p:spTree>
    <p:extLst>
      <p:ext uri="{BB962C8B-B14F-4D97-AF65-F5344CB8AC3E}">
        <p14:creationId xmlns:p14="http://schemas.microsoft.com/office/powerpoint/2010/main" val="1891738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Graphical user interface, application, map&#10;&#10;Description automatically generated">
            <a:extLst>
              <a:ext uri="{FF2B5EF4-FFF2-40B4-BE49-F238E27FC236}">
                <a16:creationId xmlns:a16="http://schemas.microsoft.com/office/drawing/2014/main" id="{782B707C-A2D7-4262-8DAA-7689D6FF6DE6}"/>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412" r="1412"/>
          <a:stretch>
            <a:fillRect/>
          </a:stretch>
        </p:blipFill>
        <p:spPr/>
      </p:pic>
      <p:sp>
        <p:nvSpPr>
          <p:cNvPr id="4" name="Title 3">
            <a:extLst>
              <a:ext uri="{FF2B5EF4-FFF2-40B4-BE49-F238E27FC236}">
                <a16:creationId xmlns:a16="http://schemas.microsoft.com/office/drawing/2014/main" id="{7732BC8D-CE84-4675-BB6C-228E803ACB25}"/>
              </a:ext>
            </a:extLst>
          </p:cNvPr>
          <p:cNvSpPr>
            <a:spLocks noGrp="1"/>
          </p:cNvSpPr>
          <p:nvPr>
            <p:ph type="title"/>
          </p:nvPr>
        </p:nvSpPr>
        <p:spPr/>
        <p:txBody>
          <a:bodyPr/>
          <a:lstStyle/>
          <a:p>
            <a:r>
              <a:rPr lang="en-US" dirty="0"/>
              <a:t>Nevada 511 Update</a:t>
            </a:r>
          </a:p>
        </p:txBody>
      </p:sp>
      <p:sp>
        <p:nvSpPr>
          <p:cNvPr id="5" name="Text Placeholder 4">
            <a:extLst>
              <a:ext uri="{FF2B5EF4-FFF2-40B4-BE49-F238E27FC236}">
                <a16:creationId xmlns:a16="http://schemas.microsoft.com/office/drawing/2014/main" id="{BEB22F00-7CCF-48BA-9041-B85ACAD275D4}"/>
              </a:ext>
            </a:extLst>
          </p:cNvPr>
          <p:cNvSpPr>
            <a:spLocks noGrp="1"/>
          </p:cNvSpPr>
          <p:nvPr>
            <p:ph type="body" sz="quarter" idx="10"/>
          </p:nvPr>
        </p:nvSpPr>
        <p:spPr>
          <a:xfrm>
            <a:off x="609600" y="1917470"/>
            <a:ext cx="5486400" cy="4407130"/>
          </a:xfrm>
        </p:spPr>
        <p:txBody>
          <a:bodyPr>
            <a:normAutofit/>
          </a:bodyPr>
          <a:lstStyle/>
          <a:p>
            <a:r>
              <a:rPr lang="en-US" dirty="0"/>
              <a:t>Enhanced Trip Planner</a:t>
            </a:r>
          </a:p>
          <a:p>
            <a:r>
              <a:rPr lang="en-US" dirty="0"/>
              <a:t>Improved Navigation and Base Map: Waze Reports and Google/Apple Map Data</a:t>
            </a:r>
          </a:p>
          <a:p>
            <a:r>
              <a:rPr lang="en-US" dirty="0"/>
              <a:t>Trucker Mode: Website and Mobile App</a:t>
            </a:r>
          </a:p>
          <a:p>
            <a:r>
              <a:rPr lang="en-US" dirty="0"/>
              <a:t>Updated interface for Web, Phone, and App – Cloud-based</a:t>
            </a:r>
          </a:p>
          <a:p>
            <a:r>
              <a:rPr lang="en-US" dirty="0"/>
              <a:t>Mobile App: Push Notifications </a:t>
            </a:r>
            <a:r>
              <a:rPr lang="en-US"/>
              <a:t>&amp; Drive </a:t>
            </a:r>
            <a:r>
              <a:rPr lang="en-US" dirty="0"/>
              <a:t>Mode</a:t>
            </a:r>
          </a:p>
          <a:p>
            <a:endParaRPr lang="en-US" dirty="0"/>
          </a:p>
        </p:txBody>
      </p:sp>
      <p:sp>
        <p:nvSpPr>
          <p:cNvPr id="6" name="Text Placeholder 5">
            <a:extLst>
              <a:ext uri="{FF2B5EF4-FFF2-40B4-BE49-F238E27FC236}">
                <a16:creationId xmlns:a16="http://schemas.microsoft.com/office/drawing/2014/main" id="{D16AB7C7-2B65-4605-A455-2CBA7127EBDB}"/>
              </a:ext>
            </a:extLst>
          </p:cNvPr>
          <p:cNvSpPr>
            <a:spLocks noGrp="1"/>
          </p:cNvSpPr>
          <p:nvPr>
            <p:ph type="body" sz="quarter" idx="13"/>
          </p:nvPr>
        </p:nvSpPr>
        <p:spPr/>
        <p:txBody>
          <a:bodyPr/>
          <a:lstStyle/>
          <a:p>
            <a:r>
              <a:rPr lang="en-US" dirty="0"/>
              <a:t>What’s New?</a:t>
            </a:r>
          </a:p>
        </p:txBody>
      </p:sp>
      <p:sp>
        <p:nvSpPr>
          <p:cNvPr id="11" name="TextBox 10">
            <a:extLst>
              <a:ext uri="{FF2B5EF4-FFF2-40B4-BE49-F238E27FC236}">
                <a16:creationId xmlns:a16="http://schemas.microsoft.com/office/drawing/2014/main" id="{4E82F97F-B90C-45C0-89A9-AE269F48F9C0}"/>
              </a:ext>
            </a:extLst>
          </p:cNvPr>
          <p:cNvSpPr txBox="1"/>
          <p:nvPr/>
        </p:nvSpPr>
        <p:spPr>
          <a:xfrm>
            <a:off x="6477000" y="196334"/>
            <a:ext cx="2690191" cy="400110"/>
          </a:xfrm>
          <a:prstGeom prst="rect">
            <a:avLst/>
          </a:prstGeom>
          <a:solidFill>
            <a:srgbClr val="D9D9D9">
              <a:alpha val="65098"/>
            </a:srgbClr>
          </a:solidFill>
        </p:spPr>
        <p:txBody>
          <a:bodyPr wrap="square" rtlCol="0">
            <a:spAutoFit/>
          </a:bodyPr>
          <a:lstStyle/>
          <a:p>
            <a:pPr algn="ctr"/>
            <a:r>
              <a:rPr lang="en-US" sz="2000" b="1" dirty="0"/>
              <a:t>Previous Nevada 511</a:t>
            </a:r>
          </a:p>
        </p:txBody>
      </p:sp>
      <p:sp>
        <p:nvSpPr>
          <p:cNvPr id="12" name="TextBox 11">
            <a:extLst>
              <a:ext uri="{FF2B5EF4-FFF2-40B4-BE49-F238E27FC236}">
                <a16:creationId xmlns:a16="http://schemas.microsoft.com/office/drawing/2014/main" id="{8B96EBF3-B8D7-4615-8753-EC4EBD6A2663}"/>
              </a:ext>
            </a:extLst>
          </p:cNvPr>
          <p:cNvSpPr txBox="1"/>
          <p:nvPr/>
        </p:nvSpPr>
        <p:spPr>
          <a:xfrm>
            <a:off x="6476999" y="3667906"/>
            <a:ext cx="2690191" cy="400110"/>
          </a:xfrm>
          <a:prstGeom prst="rect">
            <a:avLst/>
          </a:prstGeom>
          <a:solidFill>
            <a:srgbClr val="D9D9D9">
              <a:alpha val="65098"/>
            </a:srgbClr>
          </a:solidFill>
        </p:spPr>
        <p:txBody>
          <a:bodyPr wrap="square" rtlCol="0">
            <a:spAutoFit/>
          </a:bodyPr>
          <a:lstStyle/>
          <a:p>
            <a:pPr algn="ctr"/>
            <a:r>
              <a:rPr lang="en-US" sz="2000" b="1" dirty="0"/>
              <a:t>New Nevada 511</a:t>
            </a:r>
          </a:p>
        </p:txBody>
      </p:sp>
      <p:pic>
        <p:nvPicPr>
          <p:cNvPr id="18" name="Picture Placeholder 17">
            <a:extLst>
              <a:ext uri="{FF2B5EF4-FFF2-40B4-BE49-F238E27FC236}">
                <a16:creationId xmlns:a16="http://schemas.microsoft.com/office/drawing/2014/main" id="{66922BEF-1AA2-4D0F-AEDE-B12868EB7CAE}"/>
              </a:ext>
            </a:extLst>
          </p:cNvPr>
          <p:cNvPicPr>
            <a:picLocks noGrp="1" noChangeAspect="1"/>
          </p:cNvPicPr>
          <p:nvPr>
            <p:ph type="pic" sz="quarter" idx="12"/>
          </p:nvPr>
        </p:nvPicPr>
        <p:blipFill rotWithShape="1">
          <a:blip r:embed="rId3"/>
          <a:srcRect l="8383" r="8383"/>
          <a:stretch/>
        </p:blipFill>
        <p:spPr>
          <a:xfrm>
            <a:off x="6476999" y="3439014"/>
            <a:ext cx="5715001" cy="3386329"/>
          </a:xfrm>
        </p:spPr>
      </p:pic>
      <p:sp>
        <p:nvSpPr>
          <p:cNvPr id="19" name="TextBox 18">
            <a:extLst>
              <a:ext uri="{FF2B5EF4-FFF2-40B4-BE49-F238E27FC236}">
                <a16:creationId xmlns:a16="http://schemas.microsoft.com/office/drawing/2014/main" id="{11533D72-51C9-4287-89EA-7A996B61503E}"/>
              </a:ext>
            </a:extLst>
          </p:cNvPr>
          <p:cNvSpPr txBox="1"/>
          <p:nvPr/>
        </p:nvSpPr>
        <p:spPr>
          <a:xfrm>
            <a:off x="6476999" y="3920980"/>
            <a:ext cx="2690191" cy="400110"/>
          </a:xfrm>
          <a:prstGeom prst="rect">
            <a:avLst/>
          </a:prstGeom>
          <a:solidFill>
            <a:srgbClr val="D9D9D9">
              <a:alpha val="65098"/>
            </a:srgbClr>
          </a:solidFill>
        </p:spPr>
        <p:txBody>
          <a:bodyPr wrap="square" rtlCol="0">
            <a:spAutoFit/>
          </a:bodyPr>
          <a:lstStyle/>
          <a:p>
            <a:pPr algn="ctr"/>
            <a:r>
              <a:rPr lang="en-US" sz="2000" b="1" dirty="0"/>
              <a:t>New Nevada 511</a:t>
            </a:r>
          </a:p>
        </p:txBody>
      </p:sp>
    </p:spTree>
    <p:extLst>
      <p:ext uri="{BB962C8B-B14F-4D97-AF65-F5344CB8AC3E}">
        <p14:creationId xmlns:p14="http://schemas.microsoft.com/office/powerpoint/2010/main" val="3030213868"/>
      </p:ext>
    </p:extLst>
  </p:cSld>
  <p:clrMapOvr>
    <a:masterClrMapping/>
  </p:clrMapOvr>
</p:sld>
</file>

<file path=ppt/theme/theme1.xml><?xml version="1.0" encoding="utf-8"?>
<a:theme xmlns:a="http://schemas.openxmlformats.org/drawingml/2006/main" name="NDOT_darkBlue">
  <a:themeElements>
    <a:clrScheme name="NDOT Color Palette">
      <a:dk1>
        <a:srgbClr val="25282A"/>
      </a:dk1>
      <a:lt1>
        <a:sysClr val="window" lastClr="FFFFFF"/>
      </a:lt1>
      <a:dk2>
        <a:srgbClr val="071F48"/>
      </a:dk2>
      <a:lt2>
        <a:srgbClr val="EBEBEB"/>
      </a:lt2>
      <a:accent1>
        <a:srgbClr val="010E78"/>
      </a:accent1>
      <a:accent2>
        <a:srgbClr val="009999"/>
      </a:accent2>
      <a:accent3>
        <a:srgbClr val="FF8C05"/>
      </a:accent3>
      <a:accent4>
        <a:srgbClr val="FF6036"/>
      </a:accent4>
      <a:accent5>
        <a:srgbClr val="0092D7"/>
      </a:accent5>
      <a:accent6>
        <a:srgbClr val="FFB90B"/>
      </a:accent6>
      <a:hlink>
        <a:srgbClr val="FF6036"/>
      </a:hlink>
      <a:folHlink>
        <a:srgbClr val="BFBFBF"/>
      </a:folHlink>
    </a:clrScheme>
    <a:fontScheme name="NDOT 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DOT SWOT TO2_PPT_dkBlue_v3.potx" id="{9E28C3F9-069A-499B-85FA-EE599B306F32}" vid="{B20E5168-4C8F-4755-88B9-75415D64BC5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2BA9C955EDE9849AE9697A43C3F9901" ma:contentTypeVersion="14" ma:contentTypeDescription="Create a new document." ma:contentTypeScope="" ma:versionID="767ff1bd45aec200ff189504d0634b83">
  <xsd:schema xmlns:xsd="http://www.w3.org/2001/XMLSchema" xmlns:xs="http://www.w3.org/2001/XMLSchema" xmlns:p="http://schemas.microsoft.com/office/2006/metadata/properties" xmlns:ns3="959b7914-3472-4795-a107-7b2983bc1686" xmlns:ns4="93ef4b59-bbbe-4c49-8506-489b011f86f5" targetNamespace="http://schemas.microsoft.com/office/2006/metadata/properties" ma:root="true" ma:fieldsID="4e0e3b8c309209667d26000b29f1f265" ns3:_="" ns4:_="">
    <xsd:import namespace="959b7914-3472-4795-a107-7b2983bc1686"/>
    <xsd:import namespace="93ef4b59-bbbe-4c49-8506-489b011f86f5"/>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EventHashCode" minOccurs="0"/>
                <xsd:element ref="ns3:MediaServiceGenerationTime" minOccurs="0"/>
                <xsd:element ref="ns3:MediaServiceDateTaken" minOccurs="0"/>
                <xsd:element ref="ns3:MediaServiceAutoKeyPoints" minOccurs="0"/>
                <xsd:element ref="ns3:MediaServiceKeyPoints"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9b7914-3472-4795-a107-7b2983bc168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3ef4b59-bbbe-4c49-8506-489b011f86f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971BA67-7C38-402B-87F5-E4DD43950A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59b7914-3472-4795-a107-7b2983bc1686"/>
    <ds:schemaRef ds:uri="93ef4b59-bbbe-4c49-8506-489b011f86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34B6BFD-D70D-48D7-9229-661EFABD6428}">
  <ds:schemaRefs>
    <ds:schemaRef ds:uri="http://schemas.microsoft.com/sharepoint/v3/contenttype/forms"/>
  </ds:schemaRefs>
</ds:datastoreItem>
</file>

<file path=customXml/itemProps3.xml><?xml version="1.0" encoding="utf-8"?>
<ds:datastoreItem xmlns:ds="http://schemas.openxmlformats.org/officeDocument/2006/customXml" ds:itemID="{49FE8081-5A08-4CEC-98F7-B9DDB3604F60}">
  <ds:schemaRefs>
    <ds:schemaRef ds:uri="959b7914-3472-4795-a107-7b2983bc1686"/>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93ef4b59-bbbe-4c49-8506-489b011f86f5"/>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NDOT PPT Template FINAL 4.4.22</Template>
  <TotalTime>424</TotalTime>
  <Words>1068</Words>
  <Application>Microsoft Office PowerPoint</Application>
  <PresentationFormat>Widescreen</PresentationFormat>
  <Paragraphs>179</Paragraphs>
  <Slides>34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Arial Narrow</vt:lpstr>
      <vt:lpstr>Calibri</vt:lpstr>
      <vt:lpstr>Segoe UI</vt:lpstr>
      <vt:lpstr>Wingdings</vt:lpstr>
      <vt:lpstr>NDOT_darkBlue</vt:lpstr>
      <vt:lpstr>Nevada 511 Update</vt:lpstr>
      <vt:lpstr>PowerPoint Presentation</vt:lpstr>
      <vt:lpstr>PowerPoint Presentation</vt:lpstr>
      <vt:lpstr>Nevada 511 Background</vt:lpstr>
      <vt:lpstr>Nevada 511 Background</vt:lpstr>
      <vt:lpstr>Nevada 511 Background</vt:lpstr>
      <vt:lpstr>Nevada 511 Update</vt:lpstr>
      <vt:lpstr>PowerPoint Presentation</vt:lpstr>
      <vt:lpstr>Nevada 511 Update</vt:lpstr>
      <vt:lpstr>Enhanced Trip Planner</vt:lpstr>
      <vt:lpstr>Saving Favorite Cameras</vt:lpstr>
      <vt:lpstr> Waze Reports</vt:lpstr>
      <vt:lpstr>Trucker Mode</vt:lpstr>
      <vt:lpstr>Setting Up My511 Notifications</vt:lpstr>
      <vt:lpstr>Nevada 511 Upgrade</vt:lpstr>
      <vt:lpstr>PowerPoint Presentation</vt:lpstr>
      <vt:lpstr>Other &amp; Future Updates</vt:lpstr>
      <vt:lpstr>Weather Radar</vt:lpstr>
      <vt:lpstr>PowerPoint Presentation</vt:lpstr>
      <vt:lpstr>PowerPoint Presentation</vt:lpstr>
      <vt:lpstr>Nevada Freight Plan Update</vt:lpstr>
      <vt:lpstr>PowerPoint Presentation</vt:lpstr>
      <vt:lpstr>Nevada Freight Plan Update Study Schedule</vt:lpstr>
      <vt:lpstr>Freight Plan Update Key Tasks </vt:lpstr>
      <vt:lpstr>Critical Freight Corridors </vt:lpstr>
      <vt:lpstr>Existing Freight Network Designations </vt:lpstr>
      <vt:lpstr>Critical Urban Freight Corridors </vt:lpstr>
      <vt:lpstr>Critical Urban Freight Corridors </vt:lpstr>
      <vt:lpstr>Critical Urban Freight Corridors </vt:lpstr>
      <vt:lpstr>Critical Rural Freight Corridors </vt:lpstr>
      <vt:lpstr>Critical Rural Freight Corridors </vt:lpstr>
      <vt:lpstr>Next Steps </vt:lpstr>
      <vt:lpstr>Thank You!</vt:lpstr>
      <vt:lpstr>Tim Mueller &amp; Nate Brown  NDOT Freight Program Team freight@dot.nv.gov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Best Practices (Creating Content)</dc:title>
  <dc:creator>McInerney, Ryan</dc:creator>
  <cp:lastModifiedBy>Nathaniel Brown</cp:lastModifiedBy>
  <cp:revision>4</cp:revision>
  <dcterms:created xsi:type="dcterms:W3CDTF">2022-04-28T19:17:12Z</dcterms:created>
  <dcterms:modified xsi:type="dcterms:W3CDTF">2022-11-07T22:06:56Z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0x01010052BA9C955EDE9849AE9697A43C3F9901</vt:lpwstr>
  </property>
  <property fmtid="{D5CDD505-2E9C-101B-9397-08002B2CF9AE}" pid="3" name="Order">
    <vt:r8>100</vt:r8>
  </property>
</Properties>
</file>