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63" r:id="rId4"/>
    <p:sldId id="267" r:id="rId5"/>
    <p:sldId id="264" r:id="rId6"/>
    <p:sldId id="268" r:id="rId7"/>
    <p:sldId id="259" r:id="rId8"/>
    <p:sldId id="265" r:id="rId9"/>
    <p:sldId id="266" r:id="rId10"/>
    <p:sldId id="270" r:id="rId11"/>
    <p:sldId id="273" r:id="rId12"/>
    <p:sldId id="271" r:id="rId13"/>
    <p:sldId id="274" r:id="rId14"/>
    <p:sldId id="272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7" autoAdjust="0"/>
  </p:normalViewPr>
  <p:slideViewPr>
    <p:cSldViewPr snapToGrid="0" snapToObjects="1">
      <p:cViewPr varScale="1">
        <p:scale>
          <a:sx n="128" d="100"/>
          <a:sy n="128" d="100"/>
        </p:scale>
        <p:origin x="32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D728-2B1F-394E-8B2A-4619102D6AA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313" y="1627188"/>
            <a:ext cx="7294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PLANA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Planning and Needs Assessment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C7AD1-DDB3-48DA-B657-1B50C7313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04" y="3323006"/>
            <a:ext cx="5402580" cy="26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6219" y="343889"/>
            <a:ext cx="7294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The Map tab at the top of the page opens map tool to set project location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Click on applicable roadways to set project location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Selected roads turn red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Be sure to hit SAVE!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85560-88D2-4813-8B12-43BEFB12C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32" y="4375762"/>
            <a:ext cx="3804688" cy="21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378" y="2024105"/>
            <a:ext cx="8477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Cost estimates can be entered and uploaded in the Planned Funding Information Box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A link to the NDOT Wizard estimation tool includes a tutorial and a blank Wizard document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E11B1-E1A6-4676-95B6-FBC10706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68" y="472453"/>
            <a:ext cx="6711886" cy="13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Before Submitting to Planning ensure that the PLANA is as complete as possible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The Planning staff will be in contact as the PLANA moves through the project initiation system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B4347-C415-41FA-9D05-76945012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29" y="5318739"/>
            <a:ext cx="2641392" cy="11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144" y="1115883"/>
            <a:ext cx="8392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Next Steps…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Improve program process in conjunction with Scoping Division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Improve process for prioritization into Long Range Plan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Create communication protocol with submitting entity</a:t>
            </a:r>
          </a:p>
        </p:txBody>
      </p:sp>
    </p:spTree>
    <p:extLst>
      <p:ext uri="{BB962C8B-B14F-4D97-AF65-F5344CB8AC3E}">
        <p14:creationId xmlns:p14="http://schemas.microsoft.com/office/powerpoint/2010/main" val="13422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Questions about PLANA?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Contact: 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NDOT Program Development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Cathy Balcon: 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cbalcon@dot.nv.gov 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Jacob Carter: jcarter@dot.nv.gov</a:t>
            </a:r>
          </a:p>
        </p:txBody>
      </p:sp>
    </p:spTree>
    <p:extLst>
      <p:ext uri="{BB962C8B-B14F-4D97-AF65-F5344CB8AC3E}">
        <p14:creationId xmlns:p14="http://schemas.microsoft.com/office/powerpoint/2010/main" val="26780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DOT Powerpoint Template Rural Scenic.psd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Powerpoint ndot logo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1000"/>
            <a:ext cx="7772400" cy="502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NDOT powerpoint ndot logo 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81" y="3271796"/>
            <a:ext cx="7772400" cy="1828800"/>
          </a:xfrm>
          <a:prstGeom prst="rect">
            <a:avLst/>
          </a:prstGeom>
        </p:spPr>
      </p:pic>
      <p:pic>
        <p:nvPicPr>
          <p:cNvPr id="4" name="Picture 3" descr="social icons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43" y="4945063"/>
            <a:ext cx="6422703" cy="88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Access is granted by the PLANA team in Program Development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Login through the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eSTIP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 module, if you have access to both select “my PLANA list” in the “Project Tools” dropdown </a:t>
            </a:r>
          </a:p>
        </p:txBody>
      </p:sp>
    </p:spTree>
    <p:extLst>
      <p:ext uri="{BB962C8B-B14F-4D97-AF65-F5344CB8AC3E}">
        <p14:creationId xmlns:p14="http://schemas.microsoft.com/office/powerpoint/2010/main" val="35814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Add New PLANA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First box includes title, simple scope of project and location, SAVE HERE!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FD2AC-5798-4AFF-97EE-8C4E66A3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429000"/>
            <a:ext cx="6492240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180" y="1235804"/>
            <a:ext cx="7294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Save the PLANA after completing the first box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978D0F-D0ED-4D10-825D-A7272F5C1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5" y="3117946"/>
            <a:ext cx="3257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39" y="921011"/>
            <a:ext cx="8384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Project Scope Box includes a location to upload planning/study documents, interchanges and route widening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If none are applicable, select ‘other improvement’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55C4D-05CF-49CE-9D29-CB56FC26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4" y="4091109"/>
            <a:ext cx="7397648" cy="18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1504" y="471306"/>
            <a:ext cx="7294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Upload documents menu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Select document type with the ‘document type’ dropdown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BC2B4-C7FE-4F16-AC18-568AD2D0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88" y="2599467"/>
            <a:ext cx="6003561" cy="35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Manage documents using the document tab at the top of the screen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CDDFB-A935-4340-955D-F1AD01135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40" y="3783432"/>
            <a:ext cx="7292715" cy="17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92" y="3626735"/>
            <a:ext cx="7937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The Existing Conditions Box includes links to fill in database information, and fillable fields for project details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PLANAs must be as complete as possible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9EDB5-34DD-4EC5-A218-3E09CE4FD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9" y="370450"/>
            <a:ext cx="7292714" cy="3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6416" y="456315"/>
            <a:ext cx="7294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When impact boxes are checked, the section will expand so impact details can be entered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6570C-7A56-4D6A-9E9F-701B6ECC0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38" y="2638077"/>
            <a:ext cx="7607508" cy="26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11384</TotalTime>
  <Words>305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Nevada 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Barron Lauderbaugh</dc:creator>
  <cp:lastModifiedBy>Carter, Jacob</cp:lastModifiedBy>
  <cp:revision>43</cp:revision>
  <dcterms:created xsi:type="dcterms:W3CDTF">2015-07-27T18:03:58Z</dcterms:created>
  <dcterms:modified xsi:type="dcterms:W3CDTF">2017-11-15T18:10:09Z</dcterms:modified>
</cp:coreProperties>
</file>